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3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13/11/2015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13/11/2015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13/11/2015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13/11/2015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13/11/2015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13/11/2015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13/11/2015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13/11/2015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13/11/2015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13/11/2015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13/11/2015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13/11/2015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945" t="48732" r="25851" b="28985"/>
          <a:stretch/>
        </p:blipFill>
        <p:spPr bwMode="auto">
          <a:xfrm>
            <a:off x="1403648" y="908720"/>
            <a:ext cx="5976664" cy="3372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22843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Deadline – Thursday 16th</dc:title>
  <dc:creator>Oliver Canning</dc:creator>
  <cp:lastModifiedBy>sfpaula.default</cp:lastModifiedBy>
  <cp:revision>3</cp:revision>
  <dcterms:created xsi:type="dcterms:W3CDTF">2014-10-10T09:10:09Z</dcterms:created>
  <dcterms:modified xsi:type="dcterms:W3CDTF">2015-11-13T09:23:20Z</dcterms:modified>
</cp:coreProperties>
</file>