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5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A7A6E2-B2D7-4CB8-AF06-150D233C37CF}" v="16" dt="2019-03-25T14:46:33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Rouf" userId="fdbffb23-e064-4821-930e-d30715bb2c42" providerId="ADAL" clId="{09A7A6E2-B2D7-4CB8-AF06-150D233C37CF}"/>
    <pc:docChg chg="addSld modSld sldOrd">
      <pc:chgData name="Bob Rouf" userId="fdbffb23-e064-4821-930e-d30715bb2c42" providerId="ADAL" clId="{09A7A6E2-B2D7-4CB8-AF06-150D233C37CF}" dt="2019-03-25T14:46:33.742" v="15" actId="20577"/>
      <pc:docMkLst>
        <pc:docMk/>
      </pc:docMkLst>
      <pc:sldChg chg="addSp modSp add ord">
        <pc:chgData name="Bob Rouf" userId="fdbffb23-e064-4821-930e-d30715bb2c42" providerId="ADAL" clId="{09A7A6E2-B2D7-4CB8-AF06-150D233C37CF}" dt="2019-03-25T14:46:33.742" v="15" actId="20577"/>
        <pc:sldMkLst>
          <pc:docMk/>
          <pc:sldMk cId="3964723640" sldId="276"/>
        </pc:sldMkLst>
        <pc:spChg chg="add mod">
          <ac:chgData name="Bob Rouf" userId="fdbffb23-e064-4821-930e-d30715bb2c42" providerId="ADAL" clId="{09A7A6E2-B2D7-4CB8-AF06-150D233C37CF}" dt="2019-03-25T14:46:30.233" v="13" actId="20577"/>
          <ac:spMkLst>
            <pc:docMk/>
            <pc:sldMk cId="3964723640" sldId="276"/>
            <ac:spMk id="2" creationId="{78573620-C4D9-406D-992D-BBD96FC31A64}"/>
          </ac:spMkLst>
        </pc:spChg>
        <pc:spChg chg="add mod">
          <ac:chgData name="Bob Rouf" userId="fdbffb23-e064-4821-930e-d30715bb2c42" providerId="ADAL" clId="{09A7A6E2-B2D7-4CB8-AF06-150D233C37CF}" dt="2019-03-25T14:46:33.742" v="15" actId="20577"/>
          <ac:spMkLst>
            <pc:docMk/>
            <pc:sldMk cId="3964723640" sldId="276"/>
            <ac:spMk id="3" creationId="{8EEAF5EB-0840-4E50-A06B-886F4328180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CDEF34-3E83-4A0A-B0BF-4FA80F32A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10FC14-6EF8-4F64-A536-D05A76931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D00DAD-6BEE-4685-916E-0913248A2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881EF-FAF0-4DF6-9C17-04286A47FC0A}" type="datetimeFigureOut">
              <a:rPr lang="es-ES" smtClean="0"/>
              <a:t>25/03/2019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FA234-1102-4C78-9005-023C6ACB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9191C7-D003-4D3B-94F5-5D5A0684D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DE3C-AA3F-4991-994E-C5C1EECFC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2009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D2C52-50EF-49AA-8114-1FF0CDB9C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2D8B7B-5AF1-4108-9D8D-5D490CF3E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82ECE7-58E1-4581-A1A8-609421670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881EF-FAF0-4DF6-9C17-04286A47FC0A}" type="datetimeFigureOut">
              <a:rPr lang="es-ES" smtClean="0"/>
              <a:t>25/03/2019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1D23D7-904C-4FC7-B51C-638B4EE4B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66C9FB-3A7E-4E16-A346-F29F4AF58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DE3C-AA3F-4991-994E-C5C1EECFC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33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23AFE43-B787-43B6-8145-D12CA81FFE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416A2B-F36D-41B9-84EA-5D11C9822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A0D2A4-589D-4A2F-BED6-D8ABD0D3C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881EF-FAF0-4DF6-9C17-04286A47FC0A}" type="datetimeFigureOut">
              <a:rPr lang="es-ES" smtClean="0"/>
              <a:t>25/03/2019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670B24-F6EB-4D56-912B-08E212E3A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18AC76-D35A-4ABA-B221-E6749079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DE3C-AA3F-4991-994E-C5C1EECFC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023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F2819-14BD-478F-A4E6-59E3EF006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0B17D7-7219-4B21-AB9C-4CEA1B988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B01C2A-308B-490F-A0EB-9C6038064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881EF-FAF0-4DF6-9C17-04286A47FC0A}" type="datetimeFigureOut">
              <a:rPr lang="es-ES" smtClean="0"/>
              <a:t>25/03/2019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866334-4D1A-4A8B-85A5-9A42C4396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2E64FE-25B6-4AF5-ADE9-F841EB75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DE3C-AA3F-4991-994E-C5C1EECFC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52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9A9E45-D592-4C95-AECE-3A6B550A9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2163B1-5F17-4AFB-AF3E-96BCBAC6C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130798-47A4-4333-B62C-4B6DCC96D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881EF-FAF0-4DF6-9C17-04286A47FC0A}" type="datetimeFigureOut">
              <a:rPr lang="es-ES" smtClean="0"/>
              <a:t>25/03/2019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603537-0F14-433C-8AC5-D3B096ABA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7A1258-FC6C-46B5-B71E-16B39FC9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DE3C-AA3F-4991-994E-C5C1EECFC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75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0CD5F-1464-43A0-9606-7CA4511BA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B6E2A5-26B1-4467-8AF5-DC1D8A5A5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A540E1-BCDF-4C8C-8580-A00D4C5E1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037DB0-7B4D-4A95-8DCA-1E3585BA5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881EF-FAF0-4DF6-9C17-04286A47FC0A}" type="datetimeFigureOut">
              <a:rPr lang="es-ES" smtClean="0"/>
              <a:t>25/03/2019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577241-9A62-417B-BA02-6C71B1619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289A58-A61A-4443-B8A8-0E805614E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DE3C-AA3F-4991-994E-C5C1EECFC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272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D0FCD-E1BB-4274-8706-94C76AE77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803BA0-A443-4B70-BF2D-DA46A16E8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6F9D11-03DB-422E-B35D-64AF3E37C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854CAF1-A489-4761-B70F-1D176E23B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355C95-5EBD-41D2-AB9E-5FB69D88C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B592CEC-F7DE-4376-B94B-B8AEDB2A4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881EF-FAF0-4DF6-9C17-04286A47FC0A}" type="datetimeFigureOut">
              <a:rPr lang="es-ES" smtClean="0"/>
              <a:t>25/03/2019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94EE713-2492-48D7-8849-F445F42A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76C6AB3-ACAF-4D51-832A-6674FA27D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DE3C-AA3F-4991-994E-C5C1EECFC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826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675AC4-AF3E-4141-9F80-73AE3359B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364071F-6677-47EE-A8A1-95A66C1B3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881EF-FAF0-4DF6-9C17-04286A47FC0A}" type="datetimeFigureOut">
              <a:rPr lang="es-ES" smtClean="0"/>
              <a:t>25/03/2019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DC3625B-9156-4C30-8F11-87851A372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8D88DC6-DD96-48B1-A771-CF7CAF5F7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DE3C-AA3F-4991-994E-C5C1EECFC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090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377EB9-4C48-4560-BD74-F40C278D5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881EF-FAF0-4DF6-9C17-04286A47FC0A}" type="datetimeFigureOut">
              <a:rPr lang="es-ES" smtClean="0"/>
              <a:t>25/03/2019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CFF1F51-1A0C-4B6C-B321-35CF812B8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184F61F-9B36-4B24-90DE-A304B04D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DE3C-AA3F-4991-994E-C5C1EECFC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945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1DE268-1EB4-49E5-A153-53801AEB5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1B4011-D1E6-4CBC-9B48-258219A01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904893-695E-4198-9E9D-0AAB09E63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848D8F-2EB2-4872-8883-460B9F6AA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881EF-FAF0-4DF6-9C17-04286A47FC0A}" type="datetimeFigureOut">
              <a:rPr lang="es-ES" smtClean="0"/>
              <a:t>25/03/2019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885ACF-69C7-466A-A8E3-3D77AFB32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8198DC-DF07-4979-BF68-453495FA7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DE3C-AA3F-4991-994E-C5C1EECFC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244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6DBFD-D827-418C-9E2F-CC715343D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5611D78-5975-40CE-BE0F-78F82B8BB5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40BF09-1BCB-421A-9A0E-FD9859CDB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E630C1-AAC1-46F7-8ACB-22135D6AE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881EF-FAF0-4DF6-9C17-04286A47FC0A}" type="datetimeFigureOut">
              <a:rPr lang="es-ES" smtClean="0"/>
              <a:t>25/03/2019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F7443C-83E3-4367-9C21-83E9909A4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FBA163-6382-431E-B1E0-456553BF9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DE3C-AA3F-4991-994E-C5C1EECFC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86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E8A83C4-9489-47A0-9419-9EF11ACA2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8AA22D-F58C-472D-AD0E-0C1E66C2A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99AD55-035D-487B-B13D-2B6441A6DB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881EF-FAF0-4DF6-9C17-04286A47FC0A}" type="datetimeFigureOut">
              <a:rPr lang="es-ES" smtClean="0"/>
              <a:t>25/03/2019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B69D8D-B2D4-4C4F-9B69-5598FBFCD8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A4170F-CBFB-4DEF-9449-7DC138951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FDE3C-AA3F-4991-994E-C5C1EECFC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628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eppardsoftware.com/content/animals/kidscorner/games/foodchaingame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573620-C4D9-406D-992D-BBD96FC31A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Food</a:t>
            </a:r>
            <a:r>
              <a:rPr lang="es-ES" dirty="0"/>
              <a:t> </a:t>
            </a:r>
            <a:r>
              <a:rPr lang="es-ES" dirty="0" err="1"/>
              <a:t>chains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EAF5EB-0840-4E50-A06B-886F432818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>
                <a:hlinkClick r:id="rId2"/>
              </a:rPr>
              <a:t>http://www.sheppardsoftware.com/content/animals/kidscorner/games/foodchaingame.htm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4723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703388" y="116633"/>
            <a:ext cx="8748712" cy="33242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 dirty="0">
                <a:latin typeface="Calibri" pitchFamily="34" charset="0"/>
              </a:rPr>
              <a:t>What is a food chain?</a:t>
            </a:r>
          </a:p>
          <a:p>
            <a:endParaRPr lang="en-GB" sz="1400" dirty="0">
              <a:latin typeface="Calibri" pitchFamily="34" charset="0"/>
            </a:endParaRPr>
          </a:p>
          <a:p>
            <a:r>
              <a:rPr lang="en-GB" sz="1400" dirty="0">
                <a:latin typeface="Calibri" pitchFamily="34" charset="0"/>
              </a:rPr>
              <a:t>A food chain  shows which  _______________ eat each other within an ecosystem.  It starts at the beginning with ________________ which is referred to as a ______________  because it makes it’s own food.</a:t>
            </a:r>
          </a:p>
          <a:p>
            <a:endParaRPr lang="en-GB" sz="1400" dirty="0">
              <a:latin typeface="Calibri" pitchFamily="34" charset="0"/>
            </a:endParaRPr>
          </a:p>
          <a:p>
            <a:r>
              <a:rPr lang="en-GB" sz="1400" dirty="0">
                <a:latin typeface="Calibri" pitchFamily="34" charset="0"/>
              </a:rPr>
              <a:t>The first animal in the food chain is called a ______________   _______________ and because it only eats vegetation is referred to as a __________________.  The second animal in the chain is called a _________________ _____________.  The animal at the end of the food chain which is not preyed upon by other animals is called the  ________________ ______________.</a:t>
            </a:r>
          </a:p>
          <a:p>
            <a:endParaRPr lang="en-GB" sz="1400" dirty="0">
              <a:latin typeface="Calibri" pitchFamily="34" charset="0"/>
            </a:endParaRPr>
          </a:p>
          <a:p>
            <a:r>
              <a:rPr lang="en-GB" sz="1400" dirty="0">
                <a:latin typeface="Calibri" pitchFamily="34" charset="0"/>
              </a:rPr>
              <a:t>Animals that only eat meat are called _________________ and animals, including humans, that eat meat and vegetation are called _________________.</a:t>
            </a:r>
          </a:p>
          <a:p>
            <a:endParaRPr lang="en-GB" sz="1400" dirty="0">
              <a:latin typeface="Calibri" pitchFamily="34" charset="0"/>
            </a:endParaRPr>
          </a:p>
          <a:p>
            <a:r>
              <a:rPr lang="en-GB" sz="1400" b="1" i="1" dirty="0">
                <a:latin typeface="Calibri" pitchFamily="34" charset="0"/>
              </a:rPr>
              <a:t>Key words for blanks - Carnivore/Vegetation/Producer/Herbivore/Primary Consumer/Ultimate Predator/Secondary Consumer/Animals/Omnivore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704225" y="3501008"/>
          <a:ext cx="8747874" cy="30254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57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7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865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Ecosystem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Producer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Primary Consumer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Secondary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Consumer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Tertiary Consumer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Apex Predator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65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>
                          <a:solidFill>
                            <a:schemeClr val="tx1"/>
                          </a:solidFill>
                        </a:rPr>
                        <a:t>Savanna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</a:rPr>
                        <a:t> Grassland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33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Arctic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</a:rPr>
                        <a:t> Sea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33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Forest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33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Hot Desert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65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Tropical Rainforest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6665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184</Words>
  <Application>Microsoft Office PowerPoint</Application>
  <PresentationFormat>Panorámica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Food chains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Bob Rouf</dc:creator>
  <cp:lastModifiedBy>Bob Rouf</cp:lastModifiedBy>
  <cp:revision>1</cp:revision>
  <dcterms:created xsi:type="dcterms:W3CDTF">2019-03-25T14:42:37Z</dcterms:created>
  <dcterms:modified xsi:type="dcterms:W3CDTF">2019-03-25T14:46:37Z</dcterms:modified>
</cp:coreProperties>
</file>