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1.xml" ContentType="application/vnd.openxmlformats-officedocument.presentationml.tags+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2.xml" ContentType="application/vnd.openxmlformats-officedocument.presentationml.tag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0.xml" ContentType="application/vnd.openxmlformats-officedocument.presentationml.tags+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3"/>
  </p:notesMasterIdLst>
  <p:sldIdLst>
    <p:sldId id="277" r:id="rId2"/>
    <p:sldId id="258" r:id="rId3"/>
    <p:sldId id="280" r:id="rId4"/>
    <p:sldId id="278" r:id="rId5"/>
    <p:sldId id="284" r:id="rId6"/>
    <p:sldId id="285" r:id="rId7"/>
    <p:sldId id="286" r:id="rId8"/>
    <p:sldId id="287" r:id="rId9"/>
    <p:sldId id="303" r:id="rId10"/>
    <p:sldId id="279" r:id="rId11"/>
    <p:sldId id="281" r:id="rId12"/>
    <p:sldId id="288" r:id="rId13"/>
    <p:sldId id="290" r:id="rId14"/>
    <p:sldId id="302" r:id="rId15"/>
    <p:sldId id="304" r:id="rId16"/>
    <p:sldId id="305" r:id="rId17"/>
    <p:sldId id="289" r:id="rId18"/>
    <p:sldId id="306" r:id="rId19"/>
    <p:sldId id="307" r:id="rId20"/>
    <p:sldId id="308" r:id="rId21"/>
    <p:sldId id="282" r:id="rId22"/>
    <p:sldId id="292" r:id="rId23"/>
    <p:sldId id="297" r:id="rId24"/>
    <p:sldId id="283" r:id="rId25"/>
    <p:sldId id="296" r:id="rId26"/>
    <p:sldId id="295" r:id="rId27"/>
    <p:sldId id="294" r:id="rId28"/>
    <p:sldId id="293" r:id="rId29"/>
    <p:sldId id="291" r:id="rId30"/>
    <p:sldId id="298" r:id="rId31"/>
    <p:sldId id="309" r:id="rId32"/>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258"/>
            <p14:sldId id="280"/>
            <p14:sldId id="278"/>
            <p14:sldId id="284"/>
            <p14:sldId id="285"/>
            <p14:sldId id="286"/>
            <p14:sldId id="287"/>
            <p14:sldId id="303"/>
            <p14:sldId id="279"/>
            <p14:sldId id="281"/>
            <p14:sldId id="288"/>
            <p14:sldId id="290"/>
            <p14:sldId id="302"/>
            <p14:sldId id="304"/>
            <p14:sldId id="305"/>
            <p14:sldId id="289"/>
            <p14:sldId id="306"/>
            <p14:sldId id="307"/>
            <p14:sldId id="308"/>
            <p14:sldId id="282"/>
            <p14:sldId id="292"/>
            <p14:sldId id="297"/>
            <p14:sldId id="283"/>
            <p14:sldId id="296"/>
            <p14:sldId id="295"/>
            <p14:sldId id="294"/>
            <p14:sldId id="293"/>
            <p14:sldId id="291"/>
            <p14:sldId id="298"/>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89825" autoAdjust="0"/>
  </p:normalViewPr>
  <p:slideViewPr>
    <p:cSldViewPr>
      <p:cViewPr>
        <p:scale>
          <a:sx n="90" d="100"/>
          <a:sy n="90" d="100"/>
        </p:scale>
        <p:origin x="-906"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E654F-3E6B-4422-BBB7-F75D62E10CF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GB"/>
        </a:p>
      </dgm:t>
    </dgm:pt>
    <dgm:pt modelId="{C6D371AE-FA08-475E-8AFE-4EF4BE3718D5}">
      <dgm:prSet custT="1"/>
      <dgm:spPr/>
      <dgm:t>
        <a:bodyPr/>
        <a:lstStyle/>
        <a:p>
          <a:pPr rtl="0"/>
          <a:r>
            <a:rPr lang="en-GB" sz="1400" dirty="0" smtClean="0"/>
            <a:t>1. provide opportunities for scientific study and creativity within a global context that will stimulate and challenge students</a:t>
          </a:r>
          <a:endParaRPr lang="en-GB" sz="1400" dirty="0"/>
        </a:p>
      </dgm:t>
    </dgm:pt>
    <dgm:pt modelId="{8C50BF62-4B27-489B-AA6B-C8912C099687}" type="parTrans" cxnId="{58961981-0226-492F-951C-975128FC36CF}">
      <dgm:prSet/>
      <dgm:spPr/>
      <dgm:t>
        <a:bodyPr/>
        <a:lstStyle/>
        <a:p>
          <a:endParaRPr lang="en-GB" sz="3200"/>
        </a:p>
      </dgm:t>
    </dgm:pt>
    <dgm:pt modelId="{5AB6BFD7-DD78-4F1A-B716-BFED70BCEF23}" type="sibTrans" cxnId="{58961981-0226-492F-951C-975128FC36CF}">
      <dgm:prSet/>
      <dgm:spPr/>
      <dgm:t>
        <a:bodyPr/>
        <a:lstStyle/>
        <a:p>
          <a:endParaRPr lang="en-GB" sz="3200"/>
        </a:p>
      </dgm:t>
    </dgm:pt>
    <dgm:pt modelId="{8BFD309B-3B7F-416B-A2C8-7DEE293190FF}">
      <dgm:prSet custT="1"/>
      <dgm:spPr/>
      <dgm:t>
        <a:bodyPr/>
        <a:lstStyle/>
        <a:p>
          <a:pPr rtl="0"/>
          <a:r>
            <a:rPr lang="en-GB" sz="1400" dirty="0" smtClean="0"/>
            <a:t>2. provide a body of knowledge, methods and techniques that characterize science and technology</a:t>
          </a:r>
          <a:endParaRPr lang="en-GB" sz="1400" dirty="0"/>
        </a:p>
      </dgm:t>
    </dgm:pt>
    <dgm:pt modelId="{C3267782-3E1A-4065-AAEF-2DAB91164E53}" type="parTrans" cxnId="{70E2716D-4FC6-4966-9FD2-28F0B21951F8}">
      <dgm:prSet/>
      <dgm:spPr/>
      <dgm:t>
        <a:bodyPr/>
        <a:lstStyle/>
        <a:p>
          <a:endParaRPr lang="en-GB" sz="3200"/>
        </a:p>
      </dgm:t>
    </dgm:pt>
    <dgm:pt modelId="{A6003227-2437-4EBB-A22A-9CF1E22801EE}" type="sibTrans" cxnId="{70E2716D-4FC6-4966-9FD2-28F0B21951F8}">
      <dgm:prSet/>
      <dgm:spPr/>
      <dgm:t>
        <a:bodyPr/>
        <a:lstStyle/>
        <a:p>
          <a:endParaRPr lang="en-GB" sz="3200"/>
        </a:p>
      </dgm:t>
    </dgm:pt>
    <dgm:pt modelId="{197B0112-4BCB-457D-936E-6D54CE52EFD0}">
      <dgm:prSet custT="1"/>
      <dgm:spPr/>
      <dgm:t>
        <a:bodyPr/>
        <a:lstStyle/>
        <a:p>
          <a:pPr rtl="0"/>
          <a:r>
            <a:rPr lang="en-GB" sz="1400" dirty="0" smtClean="0"/>
            <a:t>3. enable students to apply and use a body of knowledge, methods and techniques that characterize science and technology</a:t>
          </a:r>
          <a:endParaRPr lang="en-GB" sz="1400" dirty="0"/>
        </a:p>
      </dgm:t>
    </dgm:pt>
    <dgm:pt modelId="{7077BB80-76C7-4F20-919B-725253CC412A}" type="parTrans" cxnId="{822F9F2B-8910-4812-830A-3106F5030D14}">
      <dgm:prSet/>
      <dgm:spPr/>
      <dgm:t>
        <a:bodyPr/>
        <a:lstStyle/>
        <a:p>
          <a:endParaRPr lang="en-GB" sz="3200"/>
        </a:p>
      </dgm:t>
    </dgm:pt>
    <dgm:pt modelId="{9D2187A0-519D-4643-97DE-8035B0F5D90D}" type="sibTrans" cxnId="{822F9F2B-8910-4812-830A-3106F5030D14}">
      <dgm:prSet/>
      <dgm:spPr/>
      <dgm:t>
        <a:bodyPr/>
        <a:lstStyle/>
        <a:p>
          <a:endParaRPr lang="en-GB" sz="3200"/>
        </a:p>
      </dgm:t>
    </dgm:pt>
    <dgm:pt modelId="{47ADE4E7-9D36-4C47-A5DD-27EB75133EE4}">
      <dgm:prSet custT="1"/>
      <dgm:spPr/>
      <dgm:t>
        <a:bodyPr/>
        <a:lstStyle/>
        <a:p>
          <a:pPr rtl="0"/>
          <a:r>
            <a:rPr lang="en-GB" sz="1400" smtClean="0"/>
            <a:t>4. develop an ability to analyse, evaluate and synthesize scientific information</a:t>
          </a:r>
          <a:endParaRPr lang="en-GB" sz="1400"/>
        </a:p>
      </dgm:t>
    </dgm:pt>
    <dgm:pt modelId="{3BEB7E7F-9B70-4271-9039-457CBEEFA78A}" type="parTrans" cxnId="{21DC4B21-B8FD-494E-BB53-A7EF2AA53B6B}">
      <dgm:prSet/>
      <dgm:spPr/>
      <dgm:t>
        <a:bodyPr/>
        <a:lstStyle/>
        <a:p>
          <a:endParaRPr lang="en-GB" sz="3200"/>
        </a:p>
      </dgm:t>
    </dgm:pt>
    <dgm:pt modelId="{F8554986-3D51-4D2C-AB80-3B0C9D7D9FD6}" type="sibTrans" cxnId="{21DC4B21-B8FD-494E-BB53-A7EF2AA53B6B}">
      <dgm:prSet/>
      <dgm:spPr/>
      <dgm:t>
        <a:bodyPr/>
        <a:lstStyle/>
        <a:p>
          <a:endParaRPr lang="en-GB" sz="3200"/>
        </a:p>
      </dgm:t>
    </dgm:pt>
    <dgm:pt modelId="{C4042FA4-B49D-4F6C-A817-17FF732009FD}">
      <dgm:prSet custT="1"/>
      <dgm:spPr/>
      <dgm:t>
        <a:bodyPr/>
        <a:lstStyle/>
        <a:p>
          <a:pPr rtl="0"/>
          <a:r>
            <a:rPr lang="en-GB" sz="1400" dirty="0" smtClean="0"/>
            <a:t>5. engender an awareness of the need for, and the value of, effective collaboration and communication during scientific activities</a:t>
          </a:r>
          <a:endParaRPr lang="en-GB" sz="1400" dirty="0"/>
        </a:p>
      </dgm:t>
    </dgm:pt>
    <dgm:pt modelId="{C07C23BD-9088-43C6-85A5-770E4A8194F6}" type="parTrans" cxnId="{594906DE-F446-423D-B277-BF8A2645FCDA}">
      <dgm:prSet/>
      <dgm:spPr/>
      <dgm:t>
        <a:bodyPr/>
        <a:lstStyle/>
        <a:p>
          <a:endParaRPr lang="en-GB" sz="3200"/>
        </a:p>
      </dgm:t>
    </dgm:pt>
    <dgm:pt modelId="{5DD0FB40-BCF6-4368-8D15-C961886E3063}" type="sibTrans" cxnId="{594906DE-F446-423D-B277-BF8A2645FCDA}">
      <dgm:prSet/>
      <dgm:spPr/>
      <dgm:t>
        <a:bodyPr/>
        <a:lstStyle/>
        <a:p>
          <a:endParaRPr lang="en-GB" sz="3200"/>
        </a:p>
      </dgm:t>
    </dgm:pt>
    <dgm:pt modelId="{7693FD75-876C-4979-8F34-A7B02CC0E0E4}">
      <dgm:prSet custT="1"/>
      <dgm:spPr/>
      <dgm:t>
        <a:bodyPr/>
        <a:lstStyle/>
        <a:p>
          <a:pPr rtl="0"/>
          <a:r>
            <a:rPr lang="en-GB" sz="1400" dirty="0" smtClean="0"/>
            <a:t>6. develop experimental and investigative scientific skills</a:t>
          </a:r>
          <a:endParaRPr lang="en-GB" sz="1400" dirty="0"/>
        </a:p>
      </dgm:t>
    </dgm:pt>
    <dgm:pt modelId="{AD57649D-6D96-46F3-A622-18AB72D181BE}" type="parTrans" cxnId="{59D8EE66-652F-4498-B9B9-71873DB47F43}">
      <dgm:prSet/>
      <dgm:spPr/>
      <dgm:t>
        <a:bodyPr/>
        <a:lstStyle/>
        <a:p>
          <a:endParaRPr lang="en-GB" sz="3200"/>
        </a:p>
      </dgm:t>
    </dgm:pt>
    <dgm:pt modelId="{D7337AEF-7379-4DD2-8853-B9225F2B3A95}" type="sibTrans" cxnId="{59D8EE66-652F-4498-B9B9-71873DB47F43}">
      <dgm:prSet/>
      <dgm:spPr/>
      <dgm:t>
        <a:bodyPr/>
        <a:lstStyle/>
        <a:p>
          <a:endParaRPr lang="en-GB" sz="3200"/>
        </a:p>
      </dgm:t>
    </dgm:pt>
    <dgm:pt modelId="{DBBEBA5E-2D85-431F-B147-D840A5EC2D37}">
      <dgm:prSet custT="1"/>
      <dgm:spPr/>
      <dgm:t>
        <a:bodyPr/>
        <a:lstStyle/>
        <a:p>
          <a:pPr rtl="0"/>
          <a:r>
            <a:rPr lang="en-GB" sz="1400" smtClean="0"/>
            <a:t>7. develop and apply the students’ information and communication technology skills in the study of science</a:t>
          </a:r>
          <a:endParaRPr lang="en-GB" sz="1400"/>
        </a:p>
      </dgm:t>
    </dgm:pt>
    <dgm:pt modelId="{E53E54EB-A4A7-43E6-B35B-D091E80AC76B}" type="parTrans" cxnId="{9D6EDC63-E71B-4A8D-BD6F-5EEA12870709}">
      <dgm:prSet/>
      <dgm:spPr/>
      <dgm:t>
        <a:bodyPr/>
        <a:lstStyle/>
        <a:p>
          <a:endParaRPr lang="en-GB" sz="3200"/>
        </a:p>
      </dgm:t>
    </dgm:pt>
    <dgm:pt modelId="{922384A5-6CAB-4ED8-B8BC-3A0F4220F54E}" type="sibTrans" cxnId="{9D6EDC63-E71B-4A8D-BD6F-5EEA12870709}">
      <dgm:prSet/>
      <dgm:spPr/>
      <dgm:t>
        <a:bodyPr/>
        <a:lstStyle/>
        <a:p>
          <a:endParaRPr lang="en-GB" sz="3200"/>
        </a:p>
      </dgm:t>
    </dgm:pt>
    <dgm:pt modelId="{B4CB641F-EB8D-4570-B4B7-67DBDA05A77A}">
      <dgm:prSet custT="1"/>
      <dgm:spPr/>
      <dgm:t>
        <a:bodyPr/>
        <a:lstStyle/>
        <a:p>
          <a:pPr rtl="0"/>
          <a:r>
            <a:rPr lang="en-GB" sz="1400" smtClean="0"/>
            <a:t>8. raise awareness of the moral, ethical, social, economic and environmental implications of using science and technology</a:t>
          </a:r>
          <a:endParaRPr lang="en-GB" sz="1400"/>
        </a:p>
      </dgm:t>
    </dgm:pt>
    <dgm:pt modelId="{787D9A85-4CBD-4CFF-A555-320F0D8B3903}" type="parTrans" cxnId="{C6D0684C-EE81-4636-B12A-4303099BB39B}">
      <dgm:prSet/>
      <dgm:spPr/>
      <dgm:t>
        <a:bodyPr/>
        <a:lstStyle/>
        <a:p>
          <a:endParaRPr lang="en-GB" sz="3200"/>
        </a:p>
      </dgm:t>
    </dgm:pt>
    <dgm:pt modelId="{C5AF463F-81F7-40D6-9D92-7817911F4BD0}" type="sibTrans" cxnId="{C6D0684C-EE81-4636-B12A-4303099BB39B}">
      <dgm:prSet/>
      <dgm:spPr/>
      <dgm:t>
        <a:bodyPr/>
        <a:lstStyle/>
        <a:p>
          <a:endParaRPr lang="en-GB" sz="3200"/>
        </a:p>
      </dgm:t>
    </dgm:pt>
    <dgm:pt modelId="{FB4A6A56-6AB5-4369-A0A2-4F6A3F197879}">
      <dgm:prSet custT="1"/>
      <dgm:spPr/>
      <dgm:t>
        <a:bodyPr/>
        <a:lstStyle/>
        <a:p>
          <a:pPr rtl="0"/>
          <a:r>
            <a:rPr lang="en-GB" sz="1400" smtClean="0"/>
            <a:t>9. develop an appreciation of the possibilities and limitations associated with science and scientists</a:t>
          </a:r>
          <a:endParaRPr lang="en-GB" sz="1400"/>
        </a:p>
      </dgm:t>
    </dgm:pt>
    <dgm:pt modelId="{39D61895-41A1-4902-AF97-FDAB22D3DC67}" type="parTrans" cxnId="{360DB9C2-F8B9-4BA2-A57A-E02750E187A0}">
      <dgm:prSet/>
      <dgm:spPr/>
      <dgm:t>
        <a:bodyPr/>
        <a:lstStyle/>
        <a:p>
          <a:endParaRPr lang="en-GB" sz="3200"/>
        </a:p>
      </dgm:t>
    </dgm:pt>
    <dgm:pt modelId="{E2628B2D-AEA2-4F4E-A4C8-858FCD3B8359}" type="sibTrans" cxnId="{360DB9C2-F8B9-4BA2-A57A-E02750E187A0}">
      <dgm:prSet/>
      <dgm:spPr/>
      <dgm:t>
        <a:bodyPr/>
        <a:lstStyle/>
        <a:p>
          <a:endParaRPr lang="en-GB" sz="3200"/>
        </a:p>
      </dgm:t>
    </dgm:pt>
    <dgm:pt modelId="{DAE254B4-66C2-4269-B573-6E20A5B48690}">
      <dgm:prSet custT="1"/>
      <dgm:spPr/>
      <dgm:t>
        <a:bodyPr/>
        <a:lstStyle/>
        <a:p>
          <a:pPr rtl="0"/>
          <a:r>
            <a:rPr lang="en-GB" sz="1400" dirty="0" smtClean="0"/>
            <a:t>10. encourage an understanding of the relationships between scientific disciplines and the overarching nature of the scientific method.</a:t>
          </a:r>
          <a:endParaRPr lang="en-GB" sz="1400" dirty="0"/>
        </a:p>
      </dgm:t>
    </dgm:pt>
    <dgm:pt modelId="{D04FF90C-DA4D-4A1B-8ACA-BFB20933D48B}" type="parTrans" cxnId="{8AAEFFAB-303B-435C-8E55-349E782D6F8B}">
      <dgm:prSet/>
      <dgm:spPr/>
      <dgm:t>
        <a:bodyPr/>
        <a:lstStyle/>
        <a:p>
          <a:endParaRPr lang="en-GB" sz="3200"/>
        </a:p>
      </dgm:t>
    </dgm:pt>
    <dgm:pt modelId="{D45B8DD2-A4C1-41D4-8C01-8EE29EC37D1A}" type="sibTrans" cxnId="{8AAEFFAB-303B-435C-8E55-349E782D6F8B}">
      <dgm:prSet/>
      <dgm:spPr/>
      <dgm:t>
        <a:bodyPr/>
        <a:lstStyle/>
        <a:p>
          <a:endParaRPr lang="en-GB" sz="3200"/>
        </a:p>
      </dgm:t>
    </dgm:pt>
    <dgm:pt modelId="{957FE36E-00AA-4DED-9CA5-036A004FF5BF}" type="pres">
      <dgm:prSet presAssocID="{CA1E654F-3E6B-4422-BBB7-F75D62E10CF4}" presName="Name0" presStyleCnt="0">
        <dgm:presLayoutVars>
          <dgm:dir/>
          <dgm:animLvl val="lvl"/>
          <dgm:resizeHandles val="exact"/>
        </dgm:presLayoutVars>
      </dgm:prSet>
      <dgm:spPr/>
      <dgm:t>
        <a:bodyPr/>
        <a:lstStyle/>
        <a:p>
          <a:endParaRPr lang="en-GB"/>
        </a:p>
      </dgm:t>
    </dgm:pt>
    <dgm:pt modelId="{1C9C4D94-099E-4700-968D-90E2DFED2410}" type="pres">
      <dgm:prSet presAssocID="{C6D371AE-FA08-475E-8AFE-4EF4BE3718D5}" presName="linNode" presStyleCnt="0"/>
      <dgm:spPr/>
    </dgm:pt>
    <dgm:pt modelId="{F421810D-F887-4C78-BEBC-97203170C96B}" type="pres">
      <dgm:prSet presAssocID="{C6D371AE-FA08-475E-8AFE-4EF4BE3718D5}" presName="parentText" presStyleLbl="node1" presStyleIdx="0" presStyleCnt="10" custScaleX="233152" custScaleY="2000000">
        <dgm:presLayoutVars>
          <dgm:chMax val="1"/>
          <dgm:bulletEnabled val="1"/>
        </dgm:presLayoutVars>
      </dgm:prSet>
      <dgm:spPr/>
      <dgm:t>
        <a:bodyPr/>
        <a:lstStyle/>
        <a:p>
          <a:endParaRPr lang="en-GB"/>
        </a:p>
      </dgm:t>
    </dgm:pt>
    <dgm:pt modelId="{9799D308-7CCE-432A-8070-51550C417595}" type="pres">
      <dgm:prSet presAssocID="{5AB6BFD7-DD78-4F1A-B716-BFED70BCEF23}" presName="sp" presStyleCnt="0"/>
      <dgm:spPr/>
    </dgm:pt>
    <dgm:pt modelId="{CBEF5A08-0497-4121-9152-C5D32007FE37}" type="pres">
      <dgm:prSet presAssocID="{8BFD309B-3B7F-416B-A2C8-7DEE293190FF}" presName="linNode" presStyleCnt="0"/>
      <dgm:spPr/>
    </dgm:pt>
    <dgm:pt modelId="{88F1CD14-AE1C-4E14-9F69-73A2C3292D51}" type="pres">
      <dgm:prSet presAssocID="{8BFD309B-3B7F-416B-A2C8-7DEE293190FF}" presName="parentText" presStyleLbl="node1" presStyleIdx="1" presStyleCnt="10" custScaleX="233152" custScaleY="2000000">
        <dgm:presLayoutVars>
          <dgm:chMax val="1"/>
          <dgm:bulletEnabled val="1"/>
        </dgm:presLayoutVars>
      </dgm:prSet>
      <dgm:spPr/>
      <dgm:t>
        <a:bodyPr/>
        <a:lstStyle/>
        <a:p>
          <a:endParaRPr lang="en-GB"/>
        </a:p>
      </dgm:t>
    </dgm:pt>
    <dgm:pt modelId="{21D11330-0DED-48AE-9255-6AF4C2177FD3}" type="pres">
      <dgm:prSet presAssocID="{A6003227-2437-4EBB-A22A-9CF1E22801EE}" presName="sp" presStyleCnt="0"/>
      <dgm:spPr/>
    </dgm:pt>
    <dgm:pt modelId="{F609AE54-D97C-4A6A-9EA5-4F72DC9C5912}" type="pres">
      <dgm:prSet presAssocID="{197B0112-4BCB-457D-936E-6D54CE52EFD0}" presName="linNode" presStyleCnt="0"/>
      <dgm:spPr/>
    </dgm:pt>
    <dgm:pt modelId="{296C84CE-9B25-4D68-834D-7A1F0F55B77F}" type="pres">
      <dgm:prSet presAssocID="{197B0112-4BCB-457D-936E-6D54CE52EFD0}" presName="parentText" presStyleLbl="node1" presStyleIdx="2" presStyleCnt="10" custScaleX="233152" custScaleY="2000000">
        <dgm:presLayoutVars>
          <dgm:chMax val="1"/>
          <dgm:bulletEnabled val="1"/>
        </dgm:presLayoutVars>
      </dgm:prSet>
      <dgm:spPr/>
      <dgm:t>
        <a:bodyPr/>
        <a:lstStyle/>
        <a:p>
          <a:endParaRPr lang="en-GB"/>
        </a:p>
      </dgm:t>
    </dgm:pt>
    <dgm:pt modelId="{123DFE97-7E2B-4520-9FFB-EA5B9F9B0FE2}" type="pres">
      <dgm:prSet presAssocID="{9D2187A0-519D-4643-97DE-8035B0F5D90D}" presName="sp" presStyleCnt="0"/>
      <dgm:spPr/>
    </dgm:pt>
    <dgm:pt modelId="{031DADEF-1C98-4100-8225-9059FC4F551B}" type="pres">
      <dgm:prSet presAssocID="{47ADE4E7-9D36-4C47-A5DD-27EB75133EE4}" presName="linNode" presStyleCnt="0"/>
      <dgm:spPr/>
    </dgm:pt>
    <dgm:pt modelId="{2DBA2664-7745-41B7-8F01-4E833E5AC9F5}" type="pres">
      <dgm:prSet presAssocID="{47ADE4E7-9D36-4C47-A5DD-27EB75133EE4}" presName="parentText" presStyleLbl="node1" presStyleIdx="3" presStyleCnt="10" custScaleX="233152" custScaleY="2000000">
        <dgm:presLayoutVars>
          <dgm:chMax val="1"/>
          <dgm:bulletEnabled val="1"/>
        </dgm:presLayoutVars>
      </dgm:prSet>
      <dgm:spPr/>
      <dgm:t>
        <a:bodyPr/>
        <a:lstStyle/>
        <a:p>
          <a:endParaRPr lang="en-GB"/>
        </a:p>
      </dgm:t>
    </dgm:pt>
    <dgm:pt modelId="{EE992C6F-9EC1-4784-8C7D-789B45FB36D5}" type="pres">
      <dgm:prSet presAssocID="{F8554986-3D51-4D2C-AB80-3B0C9D7D9FD6}" presName="sp" presStyleCnt="0"/>
      <dgm:spPr/>
    </dgm:pt>
    <dgm:pt modelId="{A591B104-2A36-46B7-89C8-8F002D840E99}" type="pres">
      <dgm:prSet presAssocID="{C4042FA4-B49D-4F6C-A817-17FF732009FD}" presName="linNode" presStyleCnt="0"/>
      <dgm:spPr/>
    </dgm:pt>
    <dgm:pt modelId="{81FC6C3B-2B23-4B1E-9E91-692BFA230702}" type="pres">
      <dgm:prSet presAssocID="{C4042FA4-B49D-4F6C-A817-17FF732009FD}" presName="parentText" presStyleLbl="node1" presStyleIdx="4" presStyleCnt="10" custScaleX="233152" custScaleY="2000000">
        <dgm:presLayoutVars>
          <dgm:chMax val="1"/>
          <dgm:bulletEnabled val="1"/>
        </dgm:presLayoutVars>
      </dgm:prSet>
      <dgm:spPr/>
      <dgm:t>
        <a:bodyPr/>
        <a:lstStyle/>
        <a:p>
          <a:endParaRPr lang="en-GB"/>
        </a:p>
      </dgm:t>
    </dgm:pt>
    <dgm:pt modelId="{E9CF7E0D-7143-42BC-92B4-9970CAAB612A}" type="pres">
      <dgm:prSet presAssocID="{5DD0FB40-BCF6-4368-8D15-C961886E3063}" presName="sp" presStyleCnt="0"/>
      <dgm:spPr/>
    </dgm:pt>
    <dgm:pt modelId="{A5A10D22-BB3E-42D3-917B-9E108D31E638}" type="pres">
      <dgm:prSet presAssocID="{7693FD75-876C-4979-8F34-A7B02CC0E0E4}" presName="linNode" presStyleCnt="0"/>
      <dgm:spPr/>
    </dgm:pt>
    <dgm:pt modelId="{5490EFA1-1B9E-4426-BF88-6F6AFF43F218}" type="pres">
      <dgm:prSet presAssocID="{7693FD75-876C-4979-8F34-A7B02CC0E0E4}" presName="parentText" presStyleLbl="node1" presStyleIdx="5" presStyleCnt="10" custScaleX="233152" custScaleY="2000000">
        <dgm:presLayoutVars>
          <dgm:chMax val="1"/>
          <dgm:bulletEnabled val="1"/>
        </dgm:presLayoutVars>
      </dgm:prSet>
      <dgm:spPr/>
      <dgm:t>
        <a:bodyPr/>
        <a:lstStyle/>
        <a:p>
          <a:endParaRPr lang="en-GB"/>
        </a:p>
      </dgm:t>
    </dgm:pt>
    <dgm:pt modelId="{B1C39E44-7391-49E6-85E8-B3A146A7F491}" type="pres">
      <dgm:prSet presAssocID="{D7337AEF-7379-4DD2-8853-B9225F2B3A95}" presName="sp" presStyleCnt="0"/>
      <dgm:spPr/>
    </dgm:pt>
    <dgm:pt modelId="{2E9573A9-21A4-4EDE-81FB-9F6635A1C564}" type="pres">
      <dgm:prSet presAssocID="{DBBEBA5E-2D85-431F-B147-D840A5EC2D37}" presName="linNode" presStyleCnt="0"/>
      <dgm:spPr/>
    </dgm:pt>
    <dgm:pt modelId="{BC6430E4-A0F9-41B7-A92B-55427B293C91}" type="pres">
      <dgm:prSet presAssocID="{DBBEBA5E-2D85-431F-B147-D840A5EC2D37}" presName="parentText" presStyleLbl="node1" presStyleIdx="6" presStyleCnt="10" custScaleX="233152" custScaleY="2000000">
        <dgm:presLayoutVars>
          <dgm:chMax val="1"/>
          <dgm:bulletEnabled val="1"/>
        </dgm:presLayoutVars>
      </dgm:prSet>
      <dgm:spPr/>
      <dgm:t>
        <a:bodyPr/>
        <a:lstStyle/>
        <a:p>
          <a:endParaRPr lang="en-GB"/>
        </a:p>
      </dgm:t>
    </dgm:pt>
    <dgm:pt modelId="{FB93BD00-C34E-4B47-A6B2-C6D67182662B}" type="pres">
      <dgm:prSet presAssocID="{922384A5-6CAB-4ED8-B8BC-3A0F4220F54E}" presName="sp" presStyleCnt="0"/>
      <dgm:spPr/>
    </dgm:pt>
    <dgm:pt modelId="{1C5EEF70-FC98-4312-B76F-0273CBAC7E0E}" type="pres">
      <dgm:prSet presAssocID="{B4CB641F-EB8D-4570-B4B7-67DBDA05A77A}" presName="linNode" presStyleCnt="0"/>
      <dgm:spPr/>
    </dgm:pt>
    <dgm:pt modelId="{98847EC7-B31F-42C2-91EB-0E62D5F6C234}" type="pres">
      <dgm:prSet presAssocID="{B4CB641F-EB8D-4570-B4B7-67DBDA05A77A}" presName="parentText" presStyleLbl="node1" presStyleIdx="7" presStyleCnt="10" custScaleX="233152" custScaleY="2000000">
        <dgm:presLayoutVars>
          <dgm:chMax val="1"/>
          <dgm:bulletEnabled val="1"/>
        </dgm:presLayoutVars>
      </dgm:prSet>
      <dgm:spPr/>
      <dgm:t>
        <a:bodyPr/>
        <a:lstStyle/>
        <a:p>
          <a:endParaRPr lang="en-GB"/>
        </a:p>
      </dgm:t>
    </dgm:pt>
    <dgm:pt modelId="{64923D7F-A2D6-4AE5-ADE9-337DBDB10505}" type="pres">
      <dgm:prSet presAssocID="{C5AF463F-81F7-40D6-9D92-7817911F4BD0}" presName="sp" presStyleCnt="0"/>
      <dgm:spPr/>
    </dgm:pt>
    <dgm:pt modelId="{5069E4E5-C085-42F6-A851-F12C2553602D}" type="pres">
      <dgm:prSet presAssocID="{FB4A6A56-6AB5-4369-A0A2-4F6A3F197879}" presName="linNode" presStyleCnt="0"/>
      <dgm:spPr/>
    </dgm:pt>
    <dgm:pt modelId="{80418B67-2C58-4702-BBD2-658F4F233CD0}" type="pres">
      <dgm:prSet presAssocID="{FB4A6A56-6AB5-4369-A0A2-4F6A3F197879}" presName="parentText" presStyleLbl="node1" presStyleIdx="8" presStyleCnt="10" custScaleX="233152" custScaleY="2000000">
        <dgm:presLayoutVars>
          <dgm:chMax val="1"/>
          <dgm:bulletEnabled val="1"/>
        </dgm:presLayoutVars>
      </dgm:prSet>
      <dgm:spPr/>
      <dgm:t>
        <a:bodyPr/>
        <a:lstStyle/>
        <a:p>
          <a:endParaRPr lang="en-GB"/>
        </a:p>
      </dgm:t>
    </dgm:pt>
    <dgm:pt modelId="{C831745B-DF51-4640-A5B2-D0F1D278CDE2}" type="pres">
      <dgm:prSet presAssocID="{E2628B2D-AEA2-4F4E-A4C8-858FCD3B8359}" presName="sp" presStyleCnt="0"/>
      <dgm:spPr/>
    </dgm:pt>
    <dgm:pt modelId="{2FCD8717-3393-459A-B968-F31EBD4911C9}" type="pres">
      <dgm:prSet presAssocID="{DAE254B4-66C2-4269-B573-6E20A5B48690}" presName="linNode" presStyleCnt="0"/>
      <dgm:spPr/>
    </dgm:pt>
    <dgm:pt modelId="{6A578988-B8EF-4499-8A80-839513235F8A}" type="pres">
      <dgm:prSet presAssocID="{DAE254B4-66C2-4269-B573-6E20A5B48690}" presName="parentText" presStyleLbl="node1" presStyleIdx="9" presStyleCnt="10" custScaleX="233152" custScaleY="2000000">
        <dgm:presLayoutVars>
          <dgm:chMax val="1"/>
          <dgm:bulletEnabled val="1"/>
        </dgm:presLayoutVars>
      </dgm:prSet>
      <dgm:spPr/>
      <dgm:t>
        <a:bodyPr/>
        <a:lstStyle/>
        <a:p>
          <a:endParaRPr lang="en-GB"/>
        </a:p>
      </dgm:t>
    </dgm:pt>
  </dgm:ptLst>
  <dgm:cxnLst>
    <dgm:cxn modelId="{70E2716D-4FC6-4966-9FD2-28F0B21951F8}" srcId="{CA1E654F-3E6B-4422-BBB7-F75D62E10CF4}" destId="{8BFD309B-3B7F-416B-A2C8-7DEE293190FF}" srcOrd="1" destOrd="0" parTransId="{C3267782-3E1A-4065-AAEF-2DAB91164E53}" sibTransId="{A6003227-2437-4EBB-A22A-9CF1E22801EE}"/>
    <dgm:cxn modelId="{822F9F2B-8910-4812-830A-3106F5030D14}" srcId="{CA1E654F-3E6B-4422-BBB7-F75D62E10CF4}" destId="{197B0112-4BCB-457D-936E-6D54CE52EFD0}" srcOrd="2" destOrd="0" parTransId="{7077BB80-76C7-4F20-919B-725253CC412A}" sibTransId="{9D2187A0-519D-4643-97DE-8035B0F5D90D}"/>
    <dgm:cxn modelId="{949ECAE4-7803-49FE-AB55-E24E855BD0A2}" type="presOf" srcId="{8BFD309B-3B7F-416B-A2C8-7DEE293190FF}" destId="{88F1CD14-AE1C-4E14-9F69-73A2C3292D51}" srcOrd="0" destOrd="0" presId="urn:microsoft.com/office/officeart/2005/8/layout/vList5"/>
    <dgm:cxn modelId="{21DC4B21-B8FD-494E-BB53-A7EF2AA53B6B}" srcId="{CA1E654F-3E6B-4422-BBB7-F75D62E10CF4}" destId="{47ADE4E7-9D36-4C47-A5DD-27EB75133EE4}" srcOrd="3" destOrd="0" parTransId="{3BEB7E7F-9B70-4271-9039-457CBEEFA78A}" sibTransId="{F8554986-3D51-4D2C-AB80-3B0C9D7D9FD6}"/>
    <dgm:cxn modelId="{96B1899A-5886-4BF3-9F96-0AD06C9FA3E3}" type="presOf" srcId="{7693FD75-876C-4979-8F34-A7B02CC0E0E4}" destId="{5490EFA1-1B9E-4426-BF88-6F6AFF43F218}" srcOrd="0" destOrd="0" presId="urn:microsoft.com/office/officeart/2005/8/layout/vList5"/>
    <dgm:cxn modelId="{58961981-0226-492F-951C-975128FC36CF}" srcId="{CA1E654F-3E6B-4422-BBB7-F75D62E10CF4}" destId="{C6D371AE-FA08-475E-8AFE-4EF4BE3718D5}" srcOrd="0" destOrd="0" parTransId="{8C50BF62-4B27-489B-AA6B-C8912C099687}" sibTransId="{5AB6BFD7-DD78-4F1A-B716-BFED70BCEF23}"/>
    <dgm:cxn modelId="{31385987-18C6-45F6-9F79-80201128A1BD}" type="presOf" srcId="{DAE254B4-66C2-4269-B573-6E20A5B48690}" destId="{6A578988-B8EF-4499-8A80-839513235F8A}" srcOrd="0" destOrd="0" presId="urn:microsoft.com/office/officeart/2005/8/layout/vList5"/>
    <dgm:cxn modelId="{A946291D-B2B0-4A6B-932E-49422A2F8821}" type="presOf" srcId="{C4042FA4-B49D-4F6C-A817-17FF732009FD}" destId="{81FC6C3B-2B23-4B1E-9E91-692BFA230702}" srcOrd="0" destOrd="0" presId="urn:microsoft.com/office/officeart/2005/8/layout/vList5"/>
    <dgm:cxn modelId="{9E50520C-C3AA-4E84-ABD0-B021A85E087D}" type="presOf" srcId="{197B0112-4BCB-457D-936E-6D54CE52EFD0}" destId="{296C84CE-9B25-4D68-834D-7A1F0F55B77F}" srcOrd="0" destOrd="0" presId="urn:microsoft.com/office/officeart/2005/8/layout/vList5"/>
    <dgm:cxn modelId="{B243627D-73CD-4A54-9B05-43ACDF5AC511}" type="presOf" srcId="{C6D371AE-FA08-475E-8AFE-4EF4BE3718D5}" destId="{F421810D-F887-4C78-BEBC-97203170C96B}" srcOrd="0" destOrd="0" presId="urn:microsoft.com/office/officeart/2005/8/layout/vList5"/>
    <dgm:cxn modelId="{4298042C-76A0-40F0-A77F-D2B27D404D18}" type="presOf" srcId="{FB4A6A56-6AB5-4369-A0A2-4F6A3F197879}" destId="{80418B67-2C58-4702-BBD2-658F4F233CD0}" srcOrd="0" destOrd="0" presId="urn:microsoft.com/office/officeart/2005/8/layout/vList5"/>
    <dgm:cxn modelId="{59D8EE66-652F-4498-B9B9-71873DB47F43}" srcId="{CA1E654F-3E6B-4422-BBB7-F75D62E10CF4}" destId="{7693FD75-876C-4979-8F34-A7B02CC0E0E4}" srcOrd="5" destOrd="0" parTransId="{AD57649D-6D96-46F3-A622-18AB72D181BE}" sibTransId="{D7337AEF-7379-4DD2-8853-B9225F2B3A95}"/>
    <dgm:cxn modelId="{360DB9C2-F8B9-4BA2-A57A-E02750E187A0}" srcId="{CA1E654F-3E6B-4422-BBB7-F75D62E10CF4}" destId="{FB4A6A56-6AB5-4369-A0A2-4F6A3F197879}" srcOrd="8" destOrd="0" parTransId="{39D61895-41A1-4902-AF97-FDAB22D3DC67}" sibTransId="{E2628B2D-AEA2-4F4E-A4C8-858FCD3B8359}"/>
    <dgm:cxn modelId="{9D6EDC63-E71B-4A8D-BD6F-5EEA12870709}" srcId="{CA1E654F-3E6B-4422-BBB7-F75D62E10CF4}" destId="{DBBEBA5E-2D85-431F-B147-D840A5EC2D37}" srcOrd="6" destOrd="0" parTransId="{E53E54EB-A4A7-43E6-B35B-D091E80AC76B}" sibTransId="{922384A5-6CAB-4ED8-B8BC-3A0F4220F54E}"/>
    <dgm:cxn modelId="{E6E9AB58-9991-4DFE-94E3-D28F7D1C2271}" type="presOf" srcId="{CA1E654F-3E6B-4422-BBB7-F75D62E10CF4}" destId="{957FE36E-00AA-4DED-9CA5-036A004FF5BF}" srcOrd="0" destOrd="0" presId="urn:microsoft.com/office/officeart/2005/8/layout/vList5"/>
    <dgm:cxn modelId="{594906DE-F446-423D-B277-BF8A2645FCDA}" srcId="{CA1E654F-3E6B-4422-BBB7-F75D62E10CF4}" destId="{C4042FA4-B49D-4F6C-A817-17FF732009FD}" srcOrd="4" destOrd="0" parTransId="{C07C23BD-9088-43C6-85A5-770E4A8194F6}" sibTransId="{5DD0FB40-BCF6-4368-8D15-C961886E3063}"/>
    <dgm:cxn modelId="{82226B09-A437-4E04-B1C5-8519D0D922B9}" type="presOf" srcId="{47ADE4E7-9D36-4C47-A5DD-27EB75133EE4}" destId="{2DBA2664-7745-41B7-8F01-4E833E5AC9F5}" srcOrd="0" destOrd="0" presId="urn:microsoft.com/office/officeart/2005/8/layout/vList5"/>
    <dgm:cxn modelId="{C6D0684C-EE81-4636-B12A-4303099BB39B}" srcId="{CA1E654F-3E6B-4422-BBB7-F75D62E10CF4}" destId="{B4CB641F-EB8D-4570-B4B7-67DBDA05A77A}" srcOrd="7" destOrd="0" parTransId="{787D9A85-4CBD-4CFF-A555-320F0D8B3903}" sibTransId="{C5AF463F-81F7-40D6-9D92-7817911F4BD0}"/>
    <dgm:cxn modelId="{0EB4A3DE-98E7-47BB-B06A-304671AFA157}" type="presOf" srcId="{B4CB641F-EB8D-4570-B4B7-67DBDA05A77A}" destId="{98847EC7-B31F-42C2-91EB-0E62D5F6C234}" srcOrd="0" destOrd="0" presId="urn:microsoft.com/office/officeart/2005/8/layout/vList5"/>
    <dgm:cxn modelId="{3C334898-891A-4CEB-857F-A051F3D599D9}" type="presOf" srcId="{DBBEBA5E-2D85-431F-B147-D840A5EC2D37}" destId="{BC6430E4-A0F9-41B7-A92B-55427B293C91}" srcOrd="0" destOrd="0" presId="urn:microsoft.com/office/officeart/2005/8/layout/vList5"/>
    <dgm:cxn modelId="{8AAEFFAB-303B-435C-8E55-349E782D6F8B}" srcId="{CA1E654F-3E6B-4422-BBB7-F75D62E10CF4}" destId="{DAE254B4-66C2-4269-B573-6E20A5B48690}" srcOrd="9" destOrd="0" parTransId="{D04FF90C-DA4D-4A1B-8ACA-BFB20933D48B}" sibTransId="{D45B8DD2-A4C1-41D4-8C01-8EE29EC37D1A}"/>
    <dgm:cxn modelId="{63A1C9E5-4540-47DC-8DD4-5DC549C398BE}" type="presParOf" srcId="{957FE36E-00AA-4DED-9CA5-036A004FF5BF}" destId="{1C9C4D94-099E-4700-968D-90E2DFED2410}" srcOrd="0" destOrd="0" presId="urn:microsoft.com/office/officeart/2005/8/layout/vList5"/>
    <dgm:cxn modelId="{1C864F36-3596-43C5-8435-F82AF3813150}" type="presParOf" srcId="{1C9C4D94-099E-4700-968D-90E2DFED2410}" destId="{F421810D-F887-4C78-BEBC-97203170C96B}" srcOrd="0" destOrd="0" presId="urn:microsoft.com/office/officeart/2005/8/layout/vList5"/>
    <dgm:cxn modelId="{C28EEB59-E684-46B5-904A-1DEEDEE16074}" type="presParOf" srcId="{957FE36E-00AA-4DED-9CA5-036A004FF5BF}" destId="{9799D308-7CCE-432A-8070-51550C417595}" srcOrd="1" destOrd="0" presId="urn:microsoft.com/office/officeart/2005/8/layout/vList5"/>
    <dgm:cxn modelId="{6AC16623-39DF-4ACC-B9E4-FB6877476C52}" type="presParOf" srcId="{957FE36E-00AA-4DED-9CA5-036A004FF5BF}" destId="{CBEF5A08-0497-4121-9152-C5D32007FE37}" srcOrd="2" destOrd="0" presId="urn:microsoft.com/office/officeart/2005/8/layout/vList5"/>
    <dgm:cxn modelId="{18319FD9-8679-4FAA-AA1A-3C4D70303B0C}" type="presParOf" srcId="{CBEF5A08-0497-4121-9152-C5D32007FE37}" destId="{88F1CD14-AE1C-4E14-9F69-73A2C3292D51}" srcOrd="0" destOrd="0" presId="urn:microsoft.com/office/officeart/2005/8/layout/vList5"/>
    <dgm:cxn modelId="{B3293D16-CBB1-4834-99EA-1C156AC8CC17}" type="presParOf" srcId="{957FE36E-00AA-4DED-9CA5-036A004FF5BF}" destId="{21D11330-0DED-48AE-9255-6AF4C2177FD3}" srcOrd="3" destOrd="0" presId="urn:microsoft.com/office/officeart/2005/8/layout/vList5"/>
    <dgm:cxn modelId="{5862044C-2CC8-4C3A-B0E2-EC96C3070169}" type="presParOf" srcId="{957FE36E-00AA-4DED-9CA5-036A004FF5BF}" destId="{F609AE54-D97C-4A6A-9EA5-4F72DC9C5912}" srcOrd="4" destOrd="0" presId="urn:microsoft.com/office/officeart/2005/8/layout/vList5"/>
    <dgm:cxn modelId="{1644F0A5-A8BD-44D5-B351-7A58D51BE38F}" type="presParOf" srcId="{F609AE54-D97C-4A6A-9EA5-4F72DC9C5912}" destId="{296C84CE-9B25-4D68-834D-7A1F0F55B77F}" srcOrd="0" destOrd="0" presId="urn:microsoft.com/office/officeart/2005/8/layout/vList5"/>
    <dgm:cxn modelId="{9D2B78C2-89E9-4FDA-9386-DB5EE99E2D62}" type="presParOf" srcId="{957FE36E-00AA-4DED-9CA5-036A004FF5BF}" destId="{123DFE97-7E2B-4520-9FFB-EA5B9F9B0FE2}" srcOrd="5" destOrd="0" presId="urn:microsoft.com/office/officeart/2005/8/layout/vList5"/>
    <dgm:cxn modelId="{E34AA0FD-4F48-4CC5-95D3-E154789D296C}" type="presParOf" srcId="{957FE36E-00AA-4DED-9CA5-036A004FF5BF}" destId="{031DADEF-1C98-4100-8225-9059FC4F551B}" srcOrd="6" destOrd="0" presId="urn:microsoft.com/office/officeart/2005/8/layout/vList5"/>
    <dgm:cxn modelId="{7D02EDF3-71D9-4529-A17C-291C720C4B7B}" type="presParOf" srcId="{031DADEF-1C98-4100-8225-9059FC4F551B}" destId="{2DBA2664-7745-41B7-8F01-4E833E5AC9F5}" srcOrd="0" destOrd="0" presId="urn:microsoft.com/office/officeart/2005/8/layout/vList5"/>
    <dgm:cxn modelId="{97B6364F-4A7D-4C5B-8436-D14AFFA09B5F}" type="presParOf" srcId="{957FE36E-00AA-4DED-9CA5-036A004FF5BF}" destId="{EE992C6F-9EC1-4784-8C7D-789B45FB36D5}" srcOrd="7" destOrd="0" presId="urn:microsoft.com/office/officeart/2005/8/layout/vList5"/>
    <dgm:cxn modelId="{9847F942-35D4-4633-807D-8D0E5A8EEB88}" type="presParOf" srcId="{957FE36E-00AA-4DED-9CA5-036A004FF5BF}" destId="{A591B104-2A36-46B7-89C8-8F002D840E99}" srcOrd="8" destOrd="0" presId="urn:microsoft.com/office/officeart/2005/8/layout/vList5"/>
    <dgm:cxn modelId="{4B03F8BC-B132-4721-A994-6A910C7D81EF}" type="presParOf" srcId="{A591B104-2A36-46B7-89C8-8F002D840E99}" destId="{81FC6C3B-2B23-4B1E-9E91-692BFA230702}" srcOrd="0" destOrd="0" presId="urn:microsoft.com/office/officeart/2005/8/layout/vList5"/>
    <dgm:cxn modelId="{D1F85FA9-52E5-4E95-96E6-33CB0F82182D}" type="presParOf" srcId="{957FE36E-00AA-4DED-9CA5-036A004FF5BF}" destId="{E9CF7E0D-7143-42BC-92B4-9970CAAB612A}" srcOrd="9" destOrd="0" presId="urn:microsoft.com/office/officeart/2005/8/layout/vList5"/>
    <dgm:cxn modelId="{C267EE23-269D-4F49-B550-5A42FA7CFF09}" type="presParOf" srcId="{957FE36E-00AA-4DED-9CA5-036A004FF5BF}" destId="{A5A10D22-BB3E-42D3-917B-9E108D31E638}" srcOrd="10" destOrd="0" presId="urn:microsoft.com/office/officeart/2005/8/layout/vList5"/>
    <dgm:cxn modelId="{A3C980C2-AC83-4079-B789-99D9D2188868}" type="presParOf" srcId="{A5A10D22-BB3E-42D3-917B-9E108D31E638}" destId="{5490EFA1-1B9E-4426-BF88-6F6AFF43F218}" srcOrd="0" destOrd="0" presId="urn:microsoft.com/office/officeart/2005/8/layout/vList5"/>
    <dgm:cxn modelId="{2004C69F-D678-4D54-AB82-8B0797BBAFFA}" type="presParOf" srcId="{957FE36E-00AA-4DED-9CA5-036A004FF5BF}" destId="{B1C39E44-7391-49E6-85E8-B3A146A7F491}" srcOrd="11" destOrd="0" presId="urn:microsoft.com/office/officeart/2005/8/layout/vList5"/>
    <dgm:cxn modelId="{FA763537-2E69-4EE1-84F6-89346151B963}" type="presParOf" srcId="{957FE36E-00AA-4DED-9CA5-036A004FF5BF}" destId="{2E9573A9-21A4-4EDE-81FB-9F6635A1C564}" srcOrd="12" destOrd="0" presId="urn:microsoft.com/office/officeart/2005/8/layout/vList5"/>
    <dgm:cxn modelId="{65564374-338C-4254-827C-172B0CAB6C7D}" type="presParOf" srcId="{2E9573A9-21A4-4EDE-81FB-9F6635A1C564}" destId="{BC6430E4-A0F9-41B7-A92B-55427B293C91}" srcOrd="0" destOrd="0" presId="urn:microsoft.com/office/officeart/2005/8/layout/vList5"/>
    <dgm:cxn modelId="{09B0914E-1C10-441E-A847-E65D1190092F}" type="presParOf" srcId="{957FE36E-00AA-4DED-9CA5-036A004FF5BF}" destId="{FB93BD00-C34E-4B47-A6B2-C6D67182662B}" srcOrd="13" destOrd="0" presId="urn:microsoft.com/office/officeart/2005/8/layout/vList5"/>
    <dgm:cxn modelId="{C740702D-4289-4D56-9B76-F2A74878EE2C}" type="presParOf" srcId="{957FE36E-00AA-4DED-9CA5-036A004FF5BF}" destId="{1C5EEF70-FC98-4312-B76F-0273CBAC7E0E}" srcOrd="14" destOrd="0" presId="urn:microsoft.com/office/officeart/2005/8/layout/vList5"/>
    <dgm:cxn modelId="{6BCB174F-315E-4414-B55F-659D6FB37F62}" type="presParOf" srcId="{1C5EEF70-FC98-4312-B76F-0273CBAC7E0E}" destId="{98847EC7-B31F-42C2-91EB-0E62D5F6C234}" srcOrd="0" destOrd="0" presId="urn:microsoft.com/office/officeart/2005/8/layout/vList5"/>
    <dgm:cxn modelId="{C50F942F-9B23-483D-9C73-7CF4ED3587B7}" type="presParOf" srcId="{957FE36E-00AA-4DED-9CA5-036A004FF5BF}" destId="{64923D7F-A2D6-4AE5-ADE9-337DBDB10505}" srcOrd="15" destOrd="0" presId="urn:microsoft.com/office/officeart/2005/8/layout/vList5"/>
    <dgm:cxn modelId="{16F8A43C-6AE6-45EE-832A-1E57E50BE1A2}" type="presParOf" srcId="{957FE36E-00AA-4DED-9CA5-036A004FF5BF}" destId="{5069E4E5-C085-42F6-A851-F12C2553602D}" srcOrd="16" destOrd="0" presId="urn:microsoft.com/office/officeart/2005/8/layout/vList5"/>
    <dgm:cxn modelId="{46C2079D-870C-477A-BF80-F2DA74C82832}" type="presParOf" srcId="{5069E4E5-C085-42F6-A851-F12C2553602D}" destId="{80418B67-2C58-4702-BBD2-658F4F233CD0}" srcOrd="0" destOrd="0" presId="urn:microsoft.com/office/officeart/2005/8/layout/vList5"/>
    <dgm:cxn modelId="{4EB41AB9-2270-4B8F-8345-29D24EB4288A}" type="presParOf" srcId="{957FE36E-00AA-4DED-9CA5-036A004FF5BF}" destId="{C831745B-DF51-4640-A5B2-D0F1D278CDE2}" srcOrd="17" destOrd="0" presId="urn:microsoft.com/office/officeart/2005/8/layout/vList5"/>
    <dgm:cxn modelId="{3FC3C2D0-7C3F-4271-B8A5-37A0AC5A94D3}" type="presParOf" srcId="{957FE36E-00AA-4DED-9CA5-036A004FF5BF}" destId="{2FCD8717-3393-459A-B968-F31EBD4911C9}" srcOrd="18" destOrd="0" presId="urn:microsoft.com/office/officeart/2005/8/layout/vList5"/>
    <dgm:cxn modelId="{77A66AE2-FBE2-4F19-9C26-011C4C7F7493}" type="presParOf" srcId="{2FCD8717-3393-459A-B968-F31EBD4911C9}" destId="{6A578988-B8EF-4499-8A80-839513235F8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248F88-EC31-4597-B3FB-1B7950B5FF2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0BCE248-F98D-4193-ABF7-42BC3B4A0ED6}">
      <dgm:prSet/>
      <dgm:spPr/>
      <dgm:t>
        <a:bodyPr/>
        <a:lstStyle/>
        <a:p>
          <a:pPr rtl="0"/>
          <a:r>
            <a:rPr lang="en-GB" b="1" dirty="0" smtClean="0"/>
            <a:t>Paper 3</a:t>
          </a:r>
          <a:endParaRPr lang="en-GB" dirty="0"/>
        </a:p>
      </dgm:t>
    </dgm:pt>
    <dgm:pt modelId="{6CFD0E33-08FA-4F48-99E6-D8BC1A63A2F9}" type="parTrans" cxnId="{D9116D35-EE91-4438-AB57-8BDBF070F33E}">
      <dgm:prSet/>
      <dgm:spPr/>
      <dgm:t>
        <a:bodyPr/>
        <a:lstStyle/>
        <a:p>
          <a:endParaRPr lang="en-GB"/>
        </a:p>
      </dgm:t>
    </dgm:pt>
    <dgm:pt modelId="{4AABBBEE-FC63-4C70-B270-4669758A4756}" type="sibTrans" cxnId="{D9116D35-EE91-4438-AB57-8BDBF070F33E}">
      <dgm:prSet/>
      <dgm:spPr/>
      <dgm:t>
        <a:bodyPr/>
        <a:lstStyle/>
        <a:p>
          <a:endParaRPr lang="en-GB"/>
        </a:p>
      </dgm:t>
    </dgm:pt>
    <dgm:pt modelId="{AEFF0AAA-6488-4C03-ABE2-B16C41B49EF6}">
      <dgm:prSet custT="1"/>
      <dgm:spPr/>
      <dgm:t>
        <a:bodyPr/>
        <a:lstStyle/>
        <a:p>
          <a:pPr rtl="0"/>
          <a:r>
            <a:rPr lang="en-GB" sz="1800" dirty="0" smtClean="0"/>
            <a:t>Paper 3 tests knowledge of </a:t>
          </a:r>
          <a:r>
            <a:rPr lang="en-GB" sz="1800" dirty="0" smtClean="0">
              <a:solidFill>
                <a:schemeClr val="tx2"/>
              </a:solidFill>
            </a:rPr>
            <a:t>the options </a:t>
          </a:r>
          <a:r>
            <a:rPr lang="en-GB" sz="1800" dirty="0" smtClean="0"/>
            <a:t>and addresses objectives 1, 2 and 3. </a:t>
          </a:r>
          <a:r>
            <a:rPr lang="en-GB" sz="1800" dirty="0" smtClean="0">
              <a:solidFill>
                <a:schemeClr val="tx2"/>
              </a:solidFill>
            </a:rPr>
            <a:t>Students at SL are required to answer several short-answer questions in each of the two options studied</a:t>
          </a:r>
          <a:r>
            <a:rPr lang="en-GB" sz="1800" dirty="0" smtClean="0"/>
            <a:t>. </a:t>
          </a:r>
          <a:endParaRPr lang="en-GB" sz="1800" dirty="0"/>
        </a:p>
      </dgm:t>
    </dgm:pt>
    <dgm:pt modelId="{BD5F13A9-4CDC-4CAF-B456-FB018AC56A11}" type="parTrans" cxnId="{D3F12AAA-60D8-4DC7-B794-C5029653E63F}">
      <dgm:prSet/>
      <dgm:spPr/>
      <dgm:t>
        <a:bodyPr/>
        <a:lstStyle/>
        <a:p>
          <a:endParaRPr lang="en-GB"/>
        </a:p>
      </dgm:t>
    </dgm:pt>
    <dgm:pt modelId="{41FC4CBA-9ECE-4990-91F3-DB51FD1B795D}" type="sibTrans" cxnId="{D3F12AAA-60D8-4DC7-B794-C5029653E63F}">
      <dgm:prSet/>
      <dgm:spPr/>
      <dgm:t>
        <a:bodyPr/>
        <a:lstStyle/>
        <a:p>
          <a:endParaRPr lang="en-GB"/>
        </a:p>
      </dgm:t>
    </dgm:pt>
    <dgm:pt modelId="{B8B93922-A7D1-4205-A294-E3C12C367659}" type="pres">
      <dgm:prSet presAssocID="{99248F88-EC31-4597-B3FB-1B7950B5FF24}" presName="Name0" presStyleCnt="0">
        <dgm:presLayoutVars>
          <dgm:dir/>
          <dgm:resizeHandles val="exact"/>
        </dgm:presLayoutVars>
      </dgm:prSet>
      <dgm:spPr/>
      <dgm:t>
        <a:bodyPr/>
        <a:lstStyle/>
        <a:p>
          <a:endParaRPr lang="en-GB"/>
        </a:p>
      </dgm:t>
    </dgm:pt>
    <dgm:pt modelId="{1E239355-17F1-4CF8-8E59-FED68BFA0013}" type="pres">
      <dgm:prSet presAssocID="{80BCE248-F98D-4193-ABF7-42BC3B4A0ED6}" presName="node" presStyleLbl="node1" presStyleIdx="0" presStyleCnt="2">
        <dgm:presLayoutVars>
          <dgm:bulletEnabled val="1"/>
        </dgm:presLayoutVars>
      </dgm:prSet>
      <dgm:spPr/>
      <dgm:t>
        <a:bodyPr/>
        <a:lstStyle/>
        <a:p>
          <a:endParaRPr lang="en-GB"/>
        </a:p>
      </dgm:t>
    </dgm:pt>
    <dgm:pt modelId="{74FFE34A-BA43-4FB7-A9A9-01F97B43DCA3}" type="pres">
      <dgm:prSet presAssocID="{4AABBBEE-FC63-4C70-B270-4669758A4756}" presName="sibTrans" presStyleLbl="sibTrans2D1" presStyleIdx="0" presStyleCnt="1"/>
      <dgm:spPr/>
      <dgm:t>
        <a:bodyPr/>
        <a:lstStyle/>
        <a:p>
          <a:endParaRPr lang="en-GB"/>
        </a:p>
      </dgm:t>
    </dgm:pt>
    <dgm:pt modelId="{EEA9FA54-A900-44C2-AF43-B816D6FF98D4}" type="pres">
      <dgm:prSet presAssocID="{4AABBBEE-FC63-4C70-B270-4669758A4756}" presName="connectorText" presStyleLbl="sibTrans2D1" presStyleIdx="0" presStyleCnt="1"/>
      <dgm:spPr/>
      <dgm:t>
        <a:bodyPr/>
        <a:lstStyle/>
        <a:p>
          <a:endParaRPr lang="en-GB"/>
        </a:p>
      </dgm:t>
    </dgm:pt>
    <dgm:pt modelId="{4D696BAB-8C14-4BC5-9FB9-F1E6AC8ECED1}" type="pres">
      <dgm:prSet presAssocID="{AEFF0AAA-6488-4C03-ABE2-B16C41B49EF6}" presName="node" presStyleLbl="node1" presStyleIdx="1" presStyleCnt="2">
        <dgm:presLayoutVars>
          <dgm:bulletEnabled val="1"/>
        </dgm:presLayoutVars>
      </dgm:prSet>
      <dgm:spPr/>
      <dgm:t>
        <a:bodyPr/>
        <a:lstStyle/>
        <a:p>
          <a:endParaRPr lang="en-GB"/>
        </a:p>
      </dgm:t>
    </dgm:pt>
  </dgm:ptLst>
  <dgm:cxnLst>
    <dgm:cxn modelId="{8E12AFBB-F6FA-4B41-B193-C681831301BA}" type="presOf" srcId="{80BCE248-F98D-4193-ABF7-42BC3B4A0ED6}" destId="{1E239355-17F1-4CF8-8E59-FED68BFA0013}" srcOrd="0" destOrd="0" presId="urn:microsoft.com/office/officeart/2005/8/layout/process1"/>
    <dgm:cxn modelId="{50773400-14ED-4A45-869F-4780FCD37397}" type="presOf" srcId="{99248F88-EC31-4597-B3FB-1B7950B5FF24}" destId="{B8B93922-A7D1-4205-A294-E3C12C367659}" srcOrd="0" destOrd="0" presId="urn:microsoft.com/office/officeart/2005/8/layout/process1"/>
    <dgm:cxn modelId="{DA68328A-DE65-4B1A-8E75-391D939225CA}" type="presOf" srcId="{AEFF0AAA-6488-4C03-ABE2-B16C41B49EF6}" destId="{4D696BAB-8C14-4BC5-9FB9-F1E6AC8ECED1}" srcOrd="0" destOrd="0" presId="urn:microsoft.com/office/officeart/2005/8/layout/process1"/>
    <dgm:cxn modelId="{A06C5315-2552-42BD-9A89-490E8DF9A951}" type="presOf" srcId="{4AABBBEE-FC63-4C70-B270-4669758A4756}" destId="{EEA9FA54-A900-44C2-AF43-B816D6FF98D4}" srcOrd="1" destOrd="0" presId="urn:microsoft.com/office/officeart/2005/8/layout/process1"/>
    <dgm:cxn modelId="{D3F12AAA-60D8-4DC7-B794-C5029653E63F}" srcId="{99248F88-EC31-4597-B3FB-1B7950B5FF24}" destId="{AEFF0AAA-6488-4C03-ABE2-B16C41B49EF6}" srcOrd="1" destOrd="0" parTransId="{BD5F13A9-4CDC-4CAF-B456-FB018AC56A11}" sibTransId="{41FC4CBA-9ECE-4990-91F3-DB51FD1B795D}"/>
    <dgm:cxn modelId="{D9116D35-EE91-4438-AB57-8BDBF070F33E}" srcId="{99248F88-EC31-4597-B3FB-1B7950B5FF24}" destId="{80BCE248-F98D-4193-ABF7-42BC3B4A0ED6}" srcOrd="0" destOrd="0" parTransId="{6CFD0E33-08FA-4F48-99E6-D8BC1A63A2F9}" sibTransId="{4AABBBEE-FC63-4C70-B270-4669758A4756}"/>
    <dgm:cxn modelId="{199490DE-DF67-4F2F-9D10-2A93AA3061EA}" type="presOf" srcId="{4AABBBEE-FC63-4C70-B270-4669758A4756}" destId="{74FFE34A-BA43-4FB7-A9A9-01F97B43DCA3}" srcOrd="0" destOrd="0" presId="urn:microsoft.com/office/officeart/2005/8/layout/process1"/>
    <dgm:cxn modelId="{795C2C78-A5AE-4BD1-BE33-D0593F3788A3}" type="presParOf" srcId="{B8B93922-A7D1-4205-A294-E3C12C367659}" destId="{1E239355-17F1-4CF8-8E59-FED68BFA0013}" srcOrd="0" destOrd="0" presId="urn:microsoft.com/office/officeart/2005/8/layout/process1"/>
    <dgm:cxn modelId="{87489D34-2B66-4B2E-90EA-E28AECB08CD8}" type="presParOf" srcId="{B8B93922-A7D1-4205-A294-E3C12C367659}" destId="{74FFE34A-BA43-4FB7-A9A9-01F97B43DCA3}" srcOrd="1" destOrd="0" presId="urn:microsoft.com/office/officeart/2005/8/layout/process1"/>
    <dgm:cxn modelId="{F40F7D61-52A3-4C7F-8926-88984379B2F6}" type="presParOf" srcId="{74FFE34A-BA43-4FB7-A9A9-01F97B43DCA3}" destId="{EEA9FA54-A900-44C2-AF43-B816D6FF98D4}" srcOrd="0" destOrd="0" presId="urn:microsoft.com/office/officeart/2005/8/layout/process1"/>
    <dgm:cxn modelId="{2E15DB8B-8AC6-44DD-97B2-36A96CEFBB9F}" type="presParOf" srcId="{B8B93922-A7D1-4205-A294-E3C12C367659}" destId="{4D696BAB-8C14-4BC5-9FB9-F1E6AC8ECED1}"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FC4CEF-832B-4F29-B61E-AD99E5F07FC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1D21CAA-2EB7-4780-8D67-AEDF9C3B12EE}">
      <dgm:prSet/>
      <dgm:spPr/>
      <dgm:t>
        <a:bodyPr/>
        <a:lstStyle/>
        <a:p>
          <a:pPr rtl="0"/>
          <a:r>
            <a:rPr lang="en-GB" smtClean="0"/>
            <a:t>• Design—D</a:t>
          </a:r>
          <a:endParaRPr lang="en-GB"/>
        </a:p>
      </dgm:t>
    </dgm:pt>
    <dgm:pt modelId="{FF906473-BEF2-4FCE-80A0-B33DA985C9BD}" type="parTrans" cxnId="{C9A76FF2-9B30-4FBB-A958-E2CBE2C8EFC5}">
      <dgm:prSet/>
      <dgm:spPr/>
      <dgm:t>
        <a:bodyPr/>
        <a:lstStyle/>
        <a:p>
          <a:endParaRPr lang="en-GB"/>
        </a:p>
      </dgm:t>
    </dgm:pt>
    <dgm:pt modelId="{2FCEE7C5-7159-4516-894B-B6F26FEDE39C}" type="sibTrans" cxnId="{C9A76FF2-9B30-4FBB-A958-E2CBE2C8EFC5}">
      <dgm:prSet/>
      <dgm:spPr/>
      <dgm:t>
        <a:bodyPr/>
        <a:lstStyle/>
        <a:p>
          <a:endParaRPr lang="en-GB"/>
        </a:p>
      </dgm:t>
    </dgm:pt>
    <dgm:pt modelId="{63B2A41A-55E9-47DE-8C16-7626B1D04CED}">
      <dgm:prSet/>
      <dgm:spPr/>
      <dgm:t>
        <a:bodyPr/>
        <a:lstStyle/>
        <a:p>
          <a:pPr rtl="0"/>
          <a:r>
            <a:rPr lang="en-GB" smtClean="0"/>
            <a:t>• Data collection and processing—DCP</a:t>
          </a:r>
          <a:endParaRPr lang="en-GB"/>
        </a:p>
      </dgm:t>
    </dgm:pt>
    <dgm:pt modelId="{64E45362-875C-47C0-B36D-A3B14E50FEAE}" type="parTrans" cxnId="{AB3389D9-0071-4DED-AE39-B6D7BF3DDA52}">
      <dgm:prSet/>
      <dgm:spPr/>
      <dgm:t>
        <a:bodyPr/>
        <a:lstStyle/>
        <a:p>
          <a:endParaRPr lang="en-GB"/>
        </a:p>
      </dgm:t>
    </dgm:pt>
    <dgm:pt modelId="{CA4AA1F7-9044-4FD4-B353-CBF49D778029}" type="sibTrans" cxnId="{AB3389D9-0071-4DED-AE39-B6D7BF3DDA52}">
      <dgm:prSet/>
      <dgm:spPr/>
      <dgm:t>
        <a:bodyPr/>
        <a:lstStyle/>
        <a:p>
          <a:endParaRPr lang="en-GB"/>
        </a:p>
      </dgm:t>
    </dgm:pt>
    <dgm:pt modelId="{43846FAE-DFDD-4507-A1D6-88AF9ABB1CE9}">
      <dgm:prSet/>
      <dgm:spPr/>
      <dgm:t>
        <a:bodyPr/>
        <a:lstStyle/>
        <a:p>
          <a:pPr rtl="0"/>
          <a:r>
            <a:rPr lang="en-GB" smtClean="0"/>
            <a:t>• Conclusion and evaluation—CE</a:t>
          </a:r>
          <a:endParaRPr lang="en-GB"/>
        </a:p>
      </dgm:t>
    </dgm:pt>
    <dgm:pt modelId="{23C000B4-FC3D-4F2F-812B-A5814E6A40D3}" type="parTrans" cxnId="{EC4F69C7-166C-4E54-8340-BFFBC5FCFC64}">
      <dgm:prSet/>
      <dgm:spPr/>
      <dgm:t>
        <a:bodyPr/>
        <a:lstStyle/>
        <a:p>
          <a:endParaRPr lang="en-GB"/>
        </a:p>
      </dgm:t>
    </dgm:pt>
    <dgm:pt modelId="{FAA8CDC4-5D9D-4596-A50A-08B57DF9FC1D}" type="sibTrans" cxnId="{EC4F69C7-166C-4E54-8340-BFFBC5FCFC64}">
      <dgm:prSet/>
      <dgm:spPr/>
      <dgm:t>
        <a:bodyPr/>
        <a:lstStyle/>
        <a:p>
          <a:endParaRPr lang="en-GB"/>
        </a:p>
      </dgm:t>
    </dgm:pt>
    <dgm:pt modelId="{C36EE3FD-2D91-47D2-B8FB-A46EE69A678E}">
      <dgm:prSet/>
      <dgm:spPr/>
      <dgm:t>
        <a:bodyPr/>
        <a:lstStyle/>
        <a:p>
          <a:pPr rtl="0"/>
          <a:r>
            <a:rPr lang="en-GB" smtClean="0"/>
            <a:t>• Manipulative skills—MS</a:t>
          </a:r>
          <a:endParaRPr lang="en-GB"/>
        </a:p>
      </dgm:t>
    </dgm:pt>
    <dgm:pt modelId="{2A77C1A0-DBBF-4DA6-87A8-97364A8F4674}" type="parTrans" cxnId="{A3A915C9-88E7-4561-9805-36C5ED4E40AD}">
      <dgm:prSet/>
      <dgm:spPr/>
      <dgm:t>
        <a:bodyPr/>
        <a:lstStyle/>
        <a:p>
          <a:endParaRPr lang="en-GB"/>
        </a:p>
      </dgm:t>
    </dgm:pt>
    <dgm:pt modelId="{950DEE32-F6F2-45E9-AE47-0D06B4FD575B}" type="sibTrans" cxnId="{A3A915C9-88E7-4561-9805-36C5ED4E40AD}">
      <dgm:prSet/>
      <dgm:spPr/>
      <dgm:t>
        <a:bodyPr/>
        <a:lstStyle/>
        <a:p>
          <a:endParaRPr lang="en-GB"/>
        </a:p>
      </dgm:t>
    </dgm:pt>
    <dgm:pt modelId="{1414B6F3-0F37-4EF1-A51E-198A91690BDA}">
      <dgm:prSet/>
      <dgm:spPr/>
      <dgm:t>
        <a:bodyPr/>
        <a:lstStyle/>
        <a:p>
          <a:pPr rtl="0"/>
          <a:r>
            <a:rPr lang="en-GB" smtClean="0"/>
            <a:t>• Personal skills—PS</a:t>
          </a:r>
          <a:endParaRPr lang="en-GB"/>
        </a:p>
      </dgm:t>
    </dgm:pt>
    <dgm:pt modelId="{F6CAFC71-A8CD-4FA7-8B46-F6AB370FA4DD}" type="parTrans" cxnId="{731034F9-CF9F-43E7-A6FF-47EDFE5C7500}">
      <dgm:prSet/>
      <dgm:spPr/>
      <dgm:t>
        <a:bodyPr/>
        <a:lstStyle/>
        <a:p>
          <a:endParaRPr lang="en-GB"/>
        </a:p>
      </dgm:t>
    </dgm:pt>
    <dgm:pt modelId="{861BAE24-EFB9-475D-BC51-F92CA0EDB6F1}" type="sibTrans" cxnId="{731034F9-CF9F-43E7-A6FF-47EDFE5C7500}">
      <dgm:prSet/>
      <dgm:spPr/>
      <dgm:t>
        <a:bodyPr/>
        <a:lstStyle/>
        <a:p>
          <a:endParaRPr lang="en-GB"/>
        </a:p>
      </dgm:t>
    </dgm:pt>
    <dgm:pt modelId="{F5188329-8435-49F8-99E2-39196532F71D}" type="pres">
      <dgm:prSet presAssocID="{30FC4CEF-832B-4F29-B61E-AD99E5F07FCF}" presName="linear" presStyleCnt="0">
        <dgm:presLayoutVars>
          <dgm:animLvl val="lvl"/>
          <dgm:resizeHandles val="exact"/>
        </dgm:presLayoutVars>
      </dgm:prSet>
      <dgm:spPr/>
      <dgm:t>
        <a:bodyPr/>
        <a:lstStyle/>
        <a:p>
          <a:endParaRPr lang="en-GB"/>
        </a:p>
      </dgm:t>
    </dgm:pt>
    <dgm:pt modelId="{C01F2561-1223-41CD-94C7-A682A6694729}" type="pres">
      <dgm:prSet presAssocID="{01D21CAA-2EB7-4780-8D67-AEDF9C3B12EE}" presName="parentText" presStyleLbl="node1" presStyleIdx="0" presStyleCnt="5">
        <dgm:presLayoutVars>
          <dgm:chMax val="0"/>
          <dgm:bulletEnabled val="1"/>
        </dgm:presLayoutVars>
      </dgm:prSet>
      <dgm:spPr/>
      <dgm:t>
        <a:bodyPr/>
        <a:lstStyle/>
        <a:p>
          <a:endParaRPr lang="en-GB"/>
        </a:p>
      </dgm:t>
    </dgm:pt>
    <dgm:pt modelId="{5A7E48C9-150C-4A6F-A5D1-B5EC2634AF0C}" type="pres">
      <dgm:prSet presAssocID="{2FCEE7C5-7159-4516-894B-B6F26FEDE39C}" presName="spacer" presStyleCnt="0"/>
      <dgm:spPr/>
    </dgm:pt>
    <dgm:pt modelId="{295B9B27-8290-4821-B10C-06DDA14BB03D}" type="pres">
      <dgm:prSet presAssocID="{63B2A41A-55E9-47DE-8C16-7626B1D04CED}" presName="parentText" presStyleLbl="node1" presStyleIdx="1" presStyleCnt="5">
        <dgm:presLayoutVars>
          <dgm:chMax val="0"/>
          <dgm:bulletEnabled val="1"/>
        </dgm:presLayoutVars>
      </dgm:prSet>
      <dgm:spPr/>
      <dgm:t>
        <a:bodyPr/>
        <a:lstStyle/>
        <a:p>
          <a:endParaRPr lang="en-GB"/>
        </a:p>
      </dgm:t>
    </dgm:pt>
    <dgm:pt modelId="{CB1CDC6C-A77C-4A3C-986A-B3DE2F79539B}" type="pres">
      <dgm:prSet presAssocID="{CA4AA1F7-9044-4FD4-B353-CBF49D778029}" presName="spacer" presStyleCnt="0"/>
      <dgm:spPr/>
    </dgm:pt>
    <dgm:pt modelId="{329142DC-E8A5-49AB-B54D-3F03BF311A62}" type="pres">
      <dgm:prSet presAssocID="{43846FAE-DFDD-4507-A1D6-88AF9ABB1CE9}" presName="parentText" presStyleLbl="node1" presStyleIdx="2" presStyleCnt="5">
        <dgm:presLayoutVars>
          <dgm:chMax val="0"/>
          <dgm:bulletEnabled val="1"/>
        </dgm:presLayoutVars>
      </dgm:prSet>
      <dgm:spPr/>
      <dgm:t>
        <a:bodyPr/>
        <a:lstStyle/>
        <a:p>
          <a:endParaRPr lang="en-GB"/>
        </a:p>
      </dgm:t>
    </dgm:pt>
    <dgm:pt modelId="{09AFFD29-633B-4E00-82A0-8A8752BCAB46}" type="pres">
      <dgm:prSet presAssocID="{FAA8CDC4-5D9D-4596-A50A-08B57DF9FC1D}" presName="spacer" presStyleCnt="0"/>
      <dgm:spPr/>
    </dgm:pt>
    <dgm:pt modelId="{FA4D01D9-EC1E-4737-9930-B5420F7F041D}" type="pres">
      <dgm:prSet presAssocID="{C36EE3FD-2D91-47D2-B8FB-A46EE69A678E}" presName="parentText" presStyleLbl="node1" presStyleIdx="3" presStyleCnt="5">
        <dgm:presLayoutVars>
          <dgm:chMax val="0"/>
          <dgm:bulletEnabled val="1"/>
        </dgm:presLayoutVars>
      </dgm:prSet>
      <dgm:spPr/>
      <dgm:t>
        <a:bodyPr/>
        <a:lstStyle/>
        <a:p>
          <a:endParaRPr lang="en-GB"/>
        </a:p>
      </dgm:t>
    </dgm:pt>
    <dgm:pt modelId="{6B1448A2-B3DB-4FFD-A051-EB59FB25C35A}" type="pres">
      <dgm:prSet presAssocID="{950DEE32-F6F2-45E9-AE47-0D06B4FD575B}" presName="spacer" presStyleCnt="0"/>
      <dgm:spPr/>
    </dgm:pt>
    <dgm:pt modelId="{5AA35D75-DE35-4331-968D-5E8F9A7D7E7C}" type="pres">
      <dgm:prSet presAssocID="{1414B6F3-0F37-4EF1-A51E-198A91690BDA}" presName="parentText" presStyleLbl="node1" presStyleIdx="4" presStyleCnt="5">
        <dgm:presLayoutVars>
          <dgm:chMax val="0"/>
          <dgm:bulletEnabled val="1"/>
        </dgm:presLayoutVars>
      </dgm:prSet>
      <dgm:spPr/>
      <dgm:t>
        <a:bodyPr/>
        <a:lstStyle/>
        <a:p>
          <a:endParaRPr lang="en-GB"/>
        </a:p>
      </dgm:t>
    </dgm:pt>
  </dgm:ptLst>
  <dgm:cxnLst>
    <dgm:cxn modelId="{E41937C2-4C49-4D5C-8345-16B60436AC22}" type="presOf" srcId="{1414B6F3-0F37-4EF1-A51E-198A91690BDA}" destId="{5AA35D75-DE35-4331-968D-5E8F9A7D7E7C}" srcOrd="0" destOrd="0" presId="urn:microsoft.com/office/officeart/2005/8/layout/vList2"/>
    <dgm:cxn modelId="{8DDE1010-551B-449C-AE77-F0300DCC9B02}" type="presOf" srcId="{43846FAE-DFDD-4507-A1D6-88AF9ABB1CE9}" destId="{329142DC-E8A5-49AB-B54D-3F03BF311A62}" srcOrd="0" destOrd="0" presId="urn:microsoft.com/office/officeart/2005/8/layout/vList2"/>
    <dgm:cxn modelId="{825F4533-6918-4ABC-87CD-6A378EBE9A01}" type="presOf" srcId="{C36EE3FD-2D91-47D2-B8FB-A46EE69A678E}" destId="{FA4D01D9-EC1E-4737-9930-B5420F7F041D}" srcOrd="0" destOrd="0" presId="urn:microsoft.com/office/officeart/2005/8/layout/vList2"/>
    <dgm:cxn modelId="{A3A915C9-88E7-4561-9805-36C5ED4E40AD}" srcId="{30FC4CEF-832B-4F29-B61E-AD99E5F07FCF}" destId="{C36EE3FD-2D91-47D2-B8FB-A46EE69A678E}" srcOrd="3" destOrd="0" parTransId="{2A77C1A0-DBBF-4DA6-87A8-97364A8F4674}" sibTransId="{950DEE32-F6F2-45E9-AE47-0D06B4FD575B}"/>
    <dgm:cxn modelId="{EC4F69C7-166C-4E54-8340-BFFBC5FCFC64}" srcId="{30FC4CEF-832B-4F29-B61E-AD99E5F07FCF}" destId="{43846FAE-DFDD-4507-A1D6-88AF9ABB1CE9}" srcOrd="2" destOrd="0" parTransId="{23C000B4-FC3D-4F2F-812B-A5814E6A40D3}" sibTransId="{FAA8CDC4-5D9D-4596-A50A-08B57DF9FC1D}"/>
    <dgm:cxn modelId="{731034F9-CF9F-43E7-A6FF-47EDFE5C7500}" srcId="{30FC4CEF-832B-4F29-B61E-AD99E5F07FCF}" destId="{1414B6F3-0F37-4EF1-A51E-198A91690BDA}" srcOrd="4" destOrd="0" parTransId="{F6CAFC71-A8CD-4FA7-8B46-F6AB370FA4DD}" sibTransId="{861BAE24-EFB9-475D-BC51-F92CA0EDB6F1}"/>
    <dgm:cxn modelId="{AB3389D9-0071-4DED-AE39-B6D7BF3DDA52}" srcId="{30FC4CEF-832B-4F29-B61E-AD99E5F07FCF}" destId="{63B2A41A-55E9-47DE-8C16-7626B1D04CED}" srcOrd="1" destOrd="0" parTransId="{64E45362-875C-47C0-B36D-A3B14E50FEAE}" sibTransId="{CA4AA1F7-9044-4FD4-B353-CBF49D778029}"/>
    <dgm:cxn modelId="{0C76D630-45A5-4DEC-8775-7506206146CD}" type="presOf" srcId="{01D21CAA-2EB7-4780-8D67-AEDF9C3B12EE}" destId="{C01F2561-1223-41CD-94C7-A682A6694729}" srcOrd="0" destOrd="0" presId="urn:microsoft.com/office/officeart/2005/8/layout/vList2"/>
    <dgm:cxn modelId="{C9A76FF2-9B30-4FBB-A958-E2CBE2C8EFC5}" srcId="{30FC4CEF-832B-4F29-B61E-AD99E5F07FCF}" destId="{01D21CAA-2EB7-4780-8D67-AEDF9C3B12EE}" srcOrd="0" destOrd="0" parTransId="{FF906473-BEF2-4FCE-80A0-B33DA985C9BD}" sibTransId="{2FCEE7C5-7159-4516-894B-B6F26FEDE39C}"/>
    <dgm:cxn modelId="{85D4FD73-D4C2-4F91-A1B1-6E8F605BC1CF}" type="presOf" srcId="{63B2A41A-55E9-47DE-8C16-7626B1D04CED}" destId="{295B9B27-8290-4821-B10C-06DDA14BB03D}" srcOrd="0" destOrd="0" presId="urn:microsoft.com/office/officeart/2005/8/layout/vList2"/>
    <dgm:cxn modelId="{19C76BF7-F63B-445C-BD45-02711889479B}" type="presOf" srcId="{30FC4CEF-832B-4F29-B61E-AD99E5F07FCF}" destId="{F5188329-8435-49F8-99E2-39196532F71D}" srcOrd="0" destOrd="0" presId="urn:microsoft.com/office/officeart/2005/8/layout/vList2"/>
    <dgm:cxn modelId="{06E74995-57E8-4F0E-A735-C97B9306A414}" type="presParOf" srcId="{F5188329-8435-49F8-99E2-39196532F71D}" destId="{C01F2561-1223-41CD-94C7-A682A6694729}" srcOrd="0" destOrd="0" presId="urn:microsoft.com/office/officeart/2005/8/layout/vList2"/>
    <dgm:cxn modelId="{8303671B-4E96-4E47-B8EB-4D83A1C7F464}" type="presParOf" srcId="{F5188329-8435-49F8-99E2-39196532F71D}" destId="{5A7E48C9-150C-4A6F-A5D1-B5EC2634AF0C}" srcOrd="1" destOrd="0" presId="urn:microsoft.com/office/officeart/2005/8/layout/vList2"/>
    <dgm:cxn modelId="{8EF326EE-342C-471F-B3C6-C31DDEFF9DA1}" type="presParOf" srcId="{F5188329-8435-49F8-99E2-39196532F71D}" destId="{295B9B27-8290-4821-B10C-06DDA14BB03D}" srcOrd="2" destOrd="0" presId="urn:microsoft.com/office/officeart/2005/8/layout/vList2"/>
    <dgm:cxn modelId="{D95FF35F-F9B1-4EF6-B844-6BF1FA29DAFF}" type="presParOf" srcId="{F5188329-8435-49F8-99E2-39196532F71D}" destId="{CB1CDC6C-A77C-4A3C-986A-B3DE2F79539B}" srcOrd="3" destOrd="0" presId="urn:microsoft.com/office/officeart/2005/8/layout/vList2"/>
    <dgm:cxn modelId="{E58078B5-68B6-4C2B-B081-8289932F530B}" type="presParOf" srcId="{F5188329-8435-49F8-99E2-39196532F71D}" destId="{329142DC-E8A5-49AB-B54D-3F03BF311A62}" srcOrd="4" destOrd="0" presId="urn:microsoft.com/office/officeart/2005/8/layout/vList2"/>
    <dgm:cxn modelId="{D67ED590-1B57-4875-8B7F-A43D30AFFEAE}" type="presParOf" srcId="{F5188329-8435-49F8-99E2-39196532F71D}" destId="{09AFFD29-633B-4E00-82A0-8A8752BCAB46}" srcOrd="5" destOrd="0" presId="urn:microsoft.com/office/officeart/2005/8/layout/vList2"/>
    <dgm:cxn modelId="{F4DCC158-61EA-4388-8C15-6428B0D9723B}" type="presParOf" srcId="{F5188329-8435-49F8-99E2-39196532F71D}" destId="{FA4D01D9-EC1E-4737-9930-B5420F7F041D}" srcOrd="6" destOrd="0" presId="urn:microsoft.com/office/officeart/2005/8/layout/vList2"/>
    <dgm:cxn modelId="{76FECB5D-E43F-4DE2-82CF-3D479F323571}" type="presParOf" srcId="{F5188329-8435-49F8-99E2-39196532F71D}" destId="{6B1448A2-B3DB-4FFD-A051-EB59FB25C35A}" srcOrd="7" destOrd="0" presId="urn:microsoft.com/office/officeart/2005/8/layout/vList2"/>
    <dgm:cxn modelId="{D052AD4F-F256-44CA-BE6A-6DFA103087F0}" type="presParOf" srcId="{F5188329-8435-49F8-99E2-39196532F71D}" destId="{5AA35D75-DE35-4331-968D-5E8F9A7D7E7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812DA9-5DF9-4898-82E6-669228EE0B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C04EF6DB-DCE2-496B-A4AE-CCA6583448A8}">
      <dgm:prSet/>
      <dgm:spPr/>
      <dgm:t>
        <a:bodyPr/>
        <a:lstStyle/>
        <a:p>
          <a:pPr rtl="0"/>
          <a:r>
            <a:rPr lang="en-GB" dirty="0" smtClean="0"/>
            <a:t>There are five assessment criteria that are used to assess the work of both SL and HL students.</a:t>
          </a:r>
          <a:endParaRPr lang="en-GB" dirty="0"/>
        </a:p>
      </dgm:t>
    </dgm:pt>
    <dgm:pt modelId="{802513EE-C8A5-45AC-824A-0355654C0DD3}" type="parTrans" cxnId="{7E69D353-2768-42E6-BBE3-420668539E6F}">
      <dgm:prSet/>
      <dgm:spPr/>
      <dgm:t>
        <a:bodyPr/>
        <a:lstStyle/>
        <a:p>
          <a:endParaRPr lang="en-GB"/>
        </a:p>
      </dgm:t>
    </dgm:pt>
    <dgm:pt modelId="{0A49AA8E-72C8-472C-A6F9-726B43732857}" type="sibTrans" cxnId="{7E69D353-2768-42E6-BBE3-420668539E6F}">
      <dgm:prSet/>
      <dgm:spPr/>
      <dgm:t>
        <a:bodyPr/>
        <a:lstStyle/>
        <a:p>
          <a:endParaRPr lang="en-GB"/>
        </a:p>
      </dgm:t>
    </dgm:pt>
    <dgm:pt modelId="{F8FDEDE6-7620-42D8-902C-2E7BACF84D2A}" type="pres">
      <dgm:prSet presAssocID="{5E812DA9-5DF9-4898-82E6-669228EE0BD4}" presName="linear" presStyleCnt="0">
        <dgm:presLayoutVars>
          <dgm:animLvl val="lvl"/>
          <dgm:resizeHandles val="exact"/>
        </dgm:presLayoutVars>
      </dgm:prSet>
      <dgm:spPr/>
      <dgm:t>
        <a:bodyPr/>
        <a:lstStyle/>
        <a:p>
          <a:endParaRPr lang="en-GB"/>
        </a:p>
      </dgm:t>
    </dgm:pt>
    <dgm:pt modelId="{923AD753-4101-4F43-AF53-EC5D507B14E0}" type="pres">
      <dgm:prSet presAssocID="{C04EF6DB-DCE2-496B-A4AE-CCA6583448A8}" presName="parentText" presStyleLbl="node1" presStyleIdx="0" presStyleCnt="1">
        <dgm:presLayoutVars>
          <dgm:chMax val="0"/>
          <dgm:bulletEnabled val="1"/>
        </dgm:presLayoutVars>
      </dgm:prSet>
      <dgm:spPr/>
      <dgm:t>
        <a:bodyPr/>
        <a:lstStyle/>
        <a:p>
          <a:endParaRPr lang="en-GB"/>
        </a:p>
      </dgm:t>
    </dgm:pt>
  </dgm:ptLst>
  <dgm:cxnLst>
    <dgm:cxn modelId="{7E69D353-2768-42E6-BBE3-420668539E6F}" srcId="{5E812DA9-5DF9-4898-82E6-669228EE0BD4}" destId="{C04EF6DB-DCE2-496B-A4AE-CCA6583448A8}" srcOrd="0" destOrd="0" parTransId="{802513EE-C8A5-45AC-824A-0355654C0DD3}" sibTransId="{0A49AA8E-72C8-472C-A6F9-726B43732857}"/>
    <dgm:cxn modelId="{6BF41A7C-A4B1-4DC8-A54E-B12EEA1F5776}" type="presOf" srcId="{5E812DA9-5DF9-4898-82E6-669228EE0BD4}" destId="{F8FDEDE6-7620-42D8-902C-2E7BACF84D2A}" srcOrd="0" destOrd="0" presId="urn:microsoft.com/office/officeart/2005/8/layout/vList2"/>
    <dgm:cxn modelId="{635C3F81-8685-4B13-997D-03502A1EE55C}" type="presOf" srcId="{C04EF6DB-DCE2-496B-A4AE-CCA6583448A8}" destId="{923AD753-4101-4F43-AF53-EC5D507B14E0}" srcOrd="0" destOrd="0" presId="urn:microsoft.com/office/officeart/2005/8/layout/vList2"/>
    <dgm:cxn modelId="{13B2E260-1AE0-47DC-AFCF-C13D72A913F4}" type="presParOf" srcId="{F8FDEDE6-7620-42D8-902C-2E7BACF84D2A}" destId="{923AD753-4101-4F43-AF53-EC5D507B14E0}"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8EB939-12F8-4306-9835-A8E811D8F8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87D06F75-9A3E-4C91-8737-66262C0EF1F6}">
      <dgm:prSet/>
      <dgm:spPr/>
      <dgm:t>
        <a:bodyPr/>
        <a:lstStyle/>
        <a:p>
          <a:pPr rtl="0"/>
          <a:r>
            <a:rPr lang="en-GB" dirty="0" smtClean="0"/>
            <a:t>The first three criteria—design (D), data collection and processing (DCP) and conclusion and evaluation (CE)—are each assessed twice.</a:t>
          </a:r>
          <a:endParaRPr lang="en-GB" dirty="0"/>
        </a:p>
      </dgm:t>
    </dgm:pt>
    <dgm:pt modelId="{03D23788-B48D-4C8D-AA13-4B817D64D6CB}" type="parTrans" cxnId="{27D43597-BB77-41BB-8A46-1B07C0AE2AD8}">
      <dgm:prSet/>
      <dgm:spPr/>
      <dgm:t>
        <a:bodyPr/>
        <a:lstStyle/>
        <a:p>
          <a:endParaRPr lang="en-GB"/>
        </a:p>
      </dgm:t>
    </dgm:pt>
    <dgm:pt modelId="{6581271B-7B12-4F77-9FBE-C87E18CE5A0A}" type="sibTrans" cxnId="{27D43597-BB77-41BB-8A46-1B07C0AE2AD8}">
      <dgm:prSet/>
      <dgm:spPr/>
      <dgm:t>
        <a:bodyPr/>
        <a:lstStyle/>
        <a:p>
          <a:endParaRPr lang="en-GB"/>
        </a:p>
      </dgm:t>
    </dgm:pt>
    <dgm:pt modelId="{AC17015B-3884-4B57-B734-9F28088D08EA}">
      <dgm:prSet/>
      <dgm:spPr/>
      <dgm:t>
        <a:bodyPr/>
        <a:lstStyle/>
        <a:p>
          <a:pPr rtl="0"/>
          <a:r>
            <a:rPr lang="en-GB" smtClean="0"/>
            <a:t>Manipulative skills (MS) is assessed summatively over the whole course and the assessment should be based on a wide range of manipulative skills.</a:t>
          </a:r>
          <a:endParaRPr lang="en-GB"/>
        </a:p>
      </dgm:t>
    </dgm:pt>
    <dgm:pt modelId="{9D22D55A-531B-4437-B729-86C1828597C4}" type="parTrans" cxnId="{B0148A0D-E052-4A47-9703-BA49DC220E3B}">
      <dgm:prSet/>
      <dgm:spPr/>
      <dgm:t>
        <a:bodyPr/>
        <a:lstStyle/>
        <a:p>
          <a:endParaRPr lang="en-GB"/>
        </a:p>
      </dgm:t>
    </dgm:pt>
    <dgm:pt modelId="{A9BAEDE6-5C7A-48B3-B71B-B8BC8F0377DB}" type="sibTrans" cxnId="{B0148A0D-E052-4A47-9703-BA49DC220E3B}">
      <dgm:prSet/>
      <dgm:spPr/>
      <dgm:t>
        <a:bodyPr/>
        <a:lstStyle/>
        <a:p>
          <a:endParaRPr lang="en-GB"/>
        </a:p>
      </dgm:t>
    </dgm:pt>
    <dgm:pt modelId="{B1C8CB4A-AE24-455B-9CA8-F8549FDA2CCA}">
      <dgm:prSet/>
      <dgm:spPr/>
      <dgm:t>
        <a:bodyPr/>
        <a:lstStyle/>
        <a:p>
          <a:pPr rtl="0"/>
          <a:r>
            <a:rPr lang="en-GB" smtClean="0"/>
            <a:t>Personal skills (PS) is assessed once only and this will be during the group 4 project.</a:t>
          </a:r>
          <a:endParaRPr lang="en-GB"/>
        </a:p>
      </dgm:t>
    </dgm:pt>
    <dgm:pt modelId="{F0B2A630-65AF-4F2E-A1E6-41612DD7B23E}" type="parTrans" cxnId="{643E5DDC-3EE5-41A6-A5AB-10A432C4ADAC}">
      <dgm:prSet/>
      <dgm:spPr/>
      <dgm:t>
        <a:bodyPr/>
        <a:lstStyle/>
        <a:p>
          <a:endParaRPr lang="en-GB"/>
        </a:p>
      </dgm:t>
    </dgm:pt>
    <dgm:pt modelId="{ACB5F153-E0B4-47EC-A181-B046BF9BC5BC}" type="sibTrans" cxnId="{643E5DDC-3EE5-41A6-A5AB-10A432C4ADAC}">
      <dgm:prSet/>
      <dgm:spPr/>
      <dgm:t>
        <a:bodyPr/>
        <a:lstStyle/>
        <a:p>
          <a:endParaRPr lang="en-GB"/>
        </a:p>
      </dgm:t>
    </dgm:pt>
    <dgm:pt modelId="{A0616507-2CBE-47EA-8583-4DCD0770081F}" type="pres">
      <dgm:prSet presAssocID="{6F8EB939-12F8-4306-9835-A8E811D8F8DC}" presName="linear" presStyleCnt="0">
        <dgm:presLayoutVars>
          <dgm:animLvl val="lvl"/>
          <dgm:resizeHandles val="exact"/>
        </dgm:presLayoutVars>
      </dgm:prSet>
      <dgm:spPr/>
      <dgm:t>
        <a:bodyPr/>
        <a:lstStyle/>
        <a:p>
          <a:endParaRPr lang="en-GB"/>
        </a:p>
      </dgm:t>
    </dgm:pt>
    <dgm:pt modelId="{FD41C732-4A38-4A4F-B2C3-0C1DC11AFEF8}" type="pres">
      <dgm:prSet presAssocID="{87D06F75-9A3E-4C91-8737-66262C0EF1F6}" presName="parentText" presStyleLbl="node1" presStyleIdx="0" presStyleCnt="3">
        <dgm:presLayoutVars>
          <dgm:chMax val="0"/>
          <dgm:bulletEnabled val="1"/>
        </dgm:presLayoutVars>
      </dgm:prSet>
      <dgm:spPr/>
      <dgm:t>
        <a:bodyPr/>
        <a:lstStyle/>
        <a:p>
          <a:endParaRPr lang="en-GB"/>
        </a:p>
      </dgm:t>
    </dgm:pt>
    <dgm:pt modelId="{6BBE6A57-D5A2-4A02-B8F4-1514963184DA}" type="pres">
      <dgm:prSet presAssocID="{6581271B-7B12-4F77-9FBE-C87E18CE5A0A}" presName="spacer" presStyleCnt="0"/>
      <dgm:spPr/>
    </dgm:pt>
    <dgm:pt modelId="{7B59871D-C696-47E9-AF19-454617F2CF0C}" type="pres">
      <dgm:prSet presAssocID="{AC17015B-3884-4B57-B734-9F28088D08EA}" presName="parentText" presStyleLbl="node1" presStyleIdx="1" presStyleCnt="3">
        <dgm:presLayoutVars>
          <dgm:chMax val="0"/>
          <dgm:bulletEnabled val="1"/>
        </dgm:presLayoutVars>
      </dgm:prSet>
      <dgm:spPr/>
      <dgm:t>
        <a:bodyPr/>
        <a:lstStyle/>
        <a:p>
          <a:endParaRPr lang="en-GB"/>
        </a:p>
      </dgm:t>
    </dgm:pt>
    <dgm:pt modelId="{64F980D0-13ED-42E0-8909-8255C545D232}" type="pres">
      <dgm:prSet presAssocID="{A9BAEDE6-5C7A-48B3-B71B-B8BC8F0377DB}" presName="spacer" presStyleCnt="0"/>
      <dgm:spPr/>
    </dgm:pt>
    <dgm:pt modelId="{5268269B-9503-493E-BA6F-C5F22F27130F}" type="pres">
      <dgm:prSet presAssocID="{B1C8CB4A-AE24-455B-9CA8-F8549FDA2CCA}" presName="parentText" presStyleLbl="node1" presStyleIdx="2" presStyleCnt="3">
        <dgm:presLayoutVars>
          <dgm:chMax val="0"/>
          <dgm:bulletEnabled val="1"/>
        </dgm:presLayoutVars>
      </dgm:prSet>
      <dgm:spPr/>
      <dgm:t>
        <a:bodyPr/>
        <a:lstStyle/>
        <a:p>
          <a:endParaRPr lang="en-GB"/>
        </a:p>
      </dgm:t>
    </dgm:pt>
  </dgm:ptLst>
  <dgm:cxnLst>
    <dgm:cxn modelId="{AA4C6156-6963-4C6C-95B9-82350BBF8B90}" type="presOf" srcId="{B1C8CB4A-AE24-455B-9CA8-F8549FDA2CCA}" destId="{5268269B-9503-493E-BA6F-C5F22F27130F}" srcOrd="0" destOrd="0" presId="urn:microsoft.com/office/officeart/2005/8/layout/vList2"/>
    <dgm:cxn modelId="{A24BC298-2F02-435F-99AB-E4919D3BE7C0}" type="presOf" srcId="{AC17015B-3884-4B57-B734-9F28088D08EA}" destId="{7B59871D-C696-47E9-AF19-454617F2CF0C}" srcOrd="0" destOrd="0" presId="urn:microsoft.com/office/officeart/2005/8/layout/vList2"/>
    <dgm:cxn modelId="{B0148A0D-E052-4A47-9703-BA49DC220E3B}" srcId="{6F8EB939-12F8-4306-9835-A8E811D8F8DC}" destId="{AC17015B-3884-4B57-B734-9F28088D08EA}" srcOrd="1" destOrd="0" parTransId="{9D22D55A-531B-4437-B729-86C1828597C4}" sibTransId="{A9BAEDE6-5C7A-48B3-B71B-B8BC8F0377DB}"/>
    <dgm:cxn modelId="{27D43597-BB77-41BB-8A46-1B07C0AE2AD8}" srcId="{6F8EB939-12F8-4306-9835-A8E811D8F8DC}" destId="{87D06F75-9A3E-4C91-8737-66262C0EF1F6}" srcOrd="0" destOrd="0" parTransId="{03D23788-B48D-4C8D-AA13-4B817D64D6CB}" sibTransId="{6581271B-7B12-4F77-9FBE-C87E18CE5A0A}"/>
    <dgm:cxn modelId="{5604FC67-229C-4FC8-B6C4-F4DE9E908C48}" type="presOf" srcId="{87D06F75-9A3E-4C91-8737-66262C0EF1F6}" destId="{FD41C732-4A38-4A4F-B2C3-0C1DC11AFEF8}" srcOrd="0" destOrd="0" presId="urn:microsoft.com/office/officeart/2005/8/layout/vList2"/>
    <dgm:cxn modelId="{C83FBCEA-E01F-436B-B078-82F0175806DB}" type="presOf" srcId="{6F8EB939-12F8-4306-9835-A8E811D8F8DC}" destId="{A0616507-2CBE-47EA-8583-4DCD0770081F}" srcOrd="0" destOrd="0" presId="urn:microsoft.com/office/officeart/2005/8/layout/vList2"/>
    <dgm:cxn modelId="{643E5DDC-3EE5-41A6-A5AB-10A432C4ADAC}" srcId="{6F8EB939-12F8-4306-9835-A8E811D8F8DC}" destId="{B1C8CB4A-AE24-455B-9CA8-F8549FDA2CCA}" srcOrd="2" destOrd="0" parTransId="{F0B2A630-65AF-4F2E-A1E6-41612DD7B23E}" sibTransId="{ACB5F153-E0B4-47EC-A181-B046BF9BC5BC}"/>
    <dgm:cxn modelId="{D8A0C30A-A8A9-4E60-9ADF-DE1381D097FC}" type="presParOf" srcId="{A0616507-2CBE-47EA-8583-4DCD0770081F}" destId="{FD41C732-4A38-4A4F-B2C3-0C1DC11AFEF8}" srcOrd="0" destOrd="0" presId="urn:microsoft.com/office/officeart/2005/8/layout/vList2"/>
    <dgm:cxn modelId="{FC5199A5-D0AE-492F-9B94-3CA469170689}" type="presParOf" srcId="{A0616507-2CBE-47EA-8583-4DCD0770081F}" destId="{6BBE6A57-D5A2-4A02-B8F4-1514963184DA}" srcOrd="1" destOrd="0" presId="urn:microsoft.com/office/officeart/2005/8/layout/vList2"/>
    <dgm:cxn modelId="{1A450086-A75C-4C9E-AFDA-49A2D1FA6F68}" type="presParOf" srcId="{A0616507-2CBE-47EA-8583-4DCD0770081F}" destId="{7B59871D-C696-47E9-AF19-454617F2CF0C}" srcOrd="2" destOrd="0" presId="urn:microsoft.com/office/officeart/2005/8/layout/vList2"/>
    <dgm:cxn modelId="{581B0468-0240-472F-A484-B3324DE1CADF}" type="presParOf" srcId="{A0616507-2CBE-47EA-8583-4DCD0770081F}" destId="{64F980D0-13ED-42E0-8909-8255C545D232}" srcOrd="3" destOrd="0" presId="urn:microsoft.com/office/officeart/2005/8/layout/vList2"/>
    <dgm:cxn modelId="{FD5935DD-6108-4C47-85A5-21B17619BC9B}" type="presParOf" srcId="{A0616507-2CBE-47EA-8583-4DCD0770081F}" destId="{5268269B-9503-493E-BA6F-C5F22F27130F}"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6F9EE1-7E22-4FCB-A623-D6292934E4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8430C9-4C05-44B0-97BA-D2D60EE8D639}">
      <dgm:prSet/>
      <dgm:spPr/>
      <dgm:t>
        <a:bodyPr/>
        <a:lstStyle/>
        <a:p>
          <a:pPr rtl="0"/>
          <a:r>
            <a:rPr lang="en-GB" dirty="0" smtClean="0"/>
            <a:t>Descriptions are provided to indicate what is expected in order to meet the requirements of a given aspect </a:t>
          </a:r>
          <a:r>
            <a:rPr lang="en-GB" b="1" dirty="0" smtClean="0"/>
            <a:t>completely (c) </a:t>
          </a:r>
          <a:r>
            <a:rPr lang="en-GB" dirty="0" smtClean="0"/>
            <a:t>and </a:t>
          </a:r>
          <a:r>
            <a:rPr lang="en-GB" b="1" dirty="0" smtClean="0"/>
            <a:t>partially (p)</a:t>
          </a:r>
          <a:r>
            <a:rPr lang="en-GB" dirty="0" smtClean="0"/>
            <a:t>. A description is also given for circumstances in which the requirements are not satisfied, </a:t>
          </a:r>
          <a:r>
            <a:rPr lang="en-GB" b="1" dirty="0" smtClean="0"/>
            <a:t>not at all (n)</a:t>
          </a:r>
          <a:r>
            <a:rPr lang="en-GB" dirty="0" smtClean="0"/>
            <a:t>.</a:t>
          </a:r>
          <a:endParaRPr lang="en-GB" dirty="0"/>
        </a:p>
      </dgm:t>
    </dgm:pt>
    <dgm:pt modelId="{09614F96-C426-4D07-A1BB-C0ADBC10F719}" type="parTrans" cxnId="{B1344B27-63C3-41E9-B5F5-877EE1AA35BE}">
      <dgm:prSet/>
      <dgm:spPr/>
      <dgm:t>
        <a:bodyPr/>
        <a:lstStyle/>
        <a:p>
          <a:endParaRPr lang="en-GB"/>
        </a:p>
      </dgm:t>
    </dgm:pt>
    <dgm:pt modelId="{BB035D84-54B3-4110-9A51-9B7DE80BDCF4}" type="sibTrans" cxnId="{B1344B27-63C3-41E9-B5F5-877EE1AA35BE}">
      <dgm:prSet/>
      <dgm:spPr/>
      <dgm:t>
        <a:bodyPr/>
        <a:lstStyle/>
        <a:p>
          <a:endParaRPr lang="en-GB"/>
        </a:p>
      </dgm:t>
    </dgm:pt>
    <dgm:pt modelId="{3613CCC4-279F-4BB9-8371-8F04E0E22A94}">
      <dgm:prSet/>
      <dgm:spPr/>
      <dgm:t>
        <a:bodyPr/>
        <a:lstStyle/>
        <a:p>
          <a:pPr rtl="0"/>
          <a:r>
            <a:rPr lang="en-GB" smtClean="0"/>
            <a:t>A </a:t>
          </a:r>
          <a:r>
            <a:rPr lang="en-GB" b="1" smtClean="0"/>
            <a:t>“complete” </a:t>
          </a:r>
          <a:r>
            <a:rPr lang="en-GB" smtClean="0"/>
            <a:t>is awarded 2 marks, a </a:t>
          </a:r>
          <a:r>
            <a:rPr lang="en-GB" b="1" smtClean="0"/>
            <a:t>“partial” </a:t>
          </a:r>
          <a:r>
            <a:rPr lang="en-GB" smtClean="0"/>
            <a:t>1 mark and a </a:t>
          </a:r>
          <a:r>
            <a:rPr lang="en-GB" b="1" smtClean="0"/>
            <a:t>“not at all” </a:t>
          </a:r>
          <a:r>
            <a:rPr lang="en-GB" smtClean="0"/>
            <a:t>0 marks.</a:t>
          </a:r>
          <a:endParaRPr lang="en-GB"/>
        </a:p>
      </dgm:t>
    </dgm:pt>
    <dgm:pt modelId="{670DD09A-488F-406A-92B8-AC29E5C170DD}" type="parTrans" cxnId="{E653EE6A-5AB9-42D3-8472-49461821D648}">
      <dgm:prSet/>
      <dgm:spPr/>
      <dgm:t>
        <a:bodyPr/>
        <a:lstStyle/>
        <a:p>
          <a:endParaRPr lang="en-GB"/>
        </a:p>
      </dgm:t>
    </dgm:pt>
    <dgm:pt modelId="{186A6092-629A-46EE-8A0D-6F3416FA41A5}" type="sibTrans" cxnId="{E653EE6A-5AB9-42D3-8472-49461821D648}">
      <dgm:prSet/>
      <dgm:spPr/>
      <dgm:t>
        <a:bodyPr/>
        <a:lstStyle/>
        <a:p>
          <a:endParaRPr lang="en-GB"/>
        </a:p>
      </dgm:t>
    </dgm:pt>
    <dgm:pt modelId="{A1D204BE-5CA6-45E0-BC3E-E3DBDFD1C64C}">
      <dgm:prSet/>
      <dgm:spPr/>
      <dgm:t>
        <a:bodyPr/>
        <a:lstStyle/>
        <a:p>
          <a:pPr rtl="0"/>
          <a:r>
            <a:rPr lang="en-GB" smtClean="0"/>
            <a:t>The maximum mark for each criterion is 6 (representing three “completes”).</a:t>
          </a:r>
          <a:endParaRPr lang="en-GB"/>
        </a:p>
      </dgm:t>
    </dgm:pt>
    <dgm:pt modelId="{533DEDD8-4B49-47CB-9D8D-60AF07F1BB12}" type="parTrans" cxnId="{F99ECC7D-7E4E-4099-B122-162429831A43}">
      <dgm:prSet/>
      <dgm:spPr/>
      <dgm:t>
        <a:bodyPr/>
        <a:lstStyle/>
        <a:p>
          <a:endParaRPr lang="en-GB"/>
        </a:p>
      </dgm:t>
    </dgm:pt>
    <dgm:pt modelId="{6F7EAFA7-497D-4E01-8B6A-E870CD48058D}" type="sibTrans" cxnId="{F99ECC7D-7E4E-4099-B122-162429831A43}">
      <dgm:prSet/>
      <dgm:spPr/>
      <dgm:t>
        <a:bodyPr/>
        <a:lstStyle/>
        <a:p>
          <a:endParaRPr lang="en-GB"/>
        </a:p>
      </dgm:t>
    </dgm:pt>
    <dgm:pt modelId="{5542CBFC-85B3-4E5A-BF53-F4A0AEF7E64D}" type="pres">
      <dgm:prSet presAssocID="{0D6F9EE1-7E22-4FCB-A623-D6292934E48D}" presName="linear" presStyleCnt="0">
        <dgm:presLayoutVars>
          <dgm:animLvl val="lvl"/>
          <dgm:resizeHandles val="exact"/>
        </dgm:presLayoutVars>
      </dgm:prSet>
      <dgm:spPr/>
      <dgm:t>
        <a:bodyPr/>
        <a:lstStyle/>
        <a:p>
          <a:endParaRPr lang="en-GB"/>
        </a:p>
      </dgm:t>
    </dgm:pt>
    <dgm:pt modelId="{52ACBBD0-6056-4DDD-84C6-056A8A73E431}" type="pres">
      <dgm:prSet presAssocID="{288430C9-4C05-44B0-97BA-D2D60EE8D639}" presName="parentText" presStyleLbl="node1" presStyleIdx="0" presStyleCnt="3">
        <dgm:presLayoutVars>
          <dgm:chMax val="0"/>
          <dgm:bulletEnabled val="1"/>
        </dgm:presLayoutVars>
      </dgm:prSet>
      <dgm:spPr/>
      <dgm:t>
        <a:bodyPr/>
        <a:lstStyle/>
        <a:p>
          <a:endParaRPr lang="en-GB"/>
        </a:p>
      </dgm:t>
    </dgm:pt>
    <dgm:pt modelId="{E331DDB9-6224-479D-9318-4B29E2E0DC74}" type="pres">
      <dgm:prSet presAssocID="{BB035D84-54B3-4110-9A51-9B7DE80BDCF4}" presName="spacer" presStyleCnt="0"/>
      <dgm:spPr/>
    </dgm:pt>
    <dgm:pt modelId="{0F9B885A-D804-447F-98C3-FE2D5166108D}" type="pres">
      <dgm:prSet presAssocID="{3613CCC4-279F-4BB9-8371-8F04E0E22A94}" presName="parentText" presStyleLbl="node1" presStyleIdx="1" presStyleCnt="3">
        <dgm:presLayoutVars>
          <dgm:chMax val="0"/>
          <dgm:bulletEnabled val="1"/>
        </dgm:presLayoutVars>
      </dgm:prSet>
      <dgm:spPr/>
      <dgm:t>
        <a:bodyPr/>
        <a:lstStyle/>
        <a:p>
          <a:endParaRPr lang="en-GB"/>
        </a:p>
      </dgm:t>
    </dgm:pt>
    <dgm:pt modelId="{2065F2E5-30F6-4B28-A819-3D1B0E3433E8}" type="pres">
      <dgm:prSet presAssocID="{186A6092-629A-46EE-8A0D-6F3416FA41A5}" presName="spacer" presStyleCnt="0"/>
      <dgm:spPr/>
    </dgm:pt>
    <dgm:pt modelId="{4867C394-0738-45A1-9B69-9D899C98B0A9}" type="pres">
      <dgm:prSet presAssocID="{A1D204BE-5CA6-45E0-BC3E-E3DBDFD1C64C}" presName="parentText" presStyleLbl="node1" presStyleIdx="2" presStyleCnt="3">
        <dgm:presLayoutVars>
          <dgm:chMax val="0"/>
          <dgm:bulletEnabled val="1"/>
        </dgm:presLayoutVars>
      </dgm:prSet>
      <dgm:spPr/>
      <dgm:t>
        <a:bodyPr/>
        <a:lstStyle/>
        <a:p>
          <a:endParaRPr lang="en-GB"/>
        </a:p>
      </dgm:t>
    </dgm:pt>
  </dgm:ptLst>
  <dgm:cxnLst>
    <dgm:cxn modelId="{3C302D1D-C82A-4322-8AFB-0DF982CC8E2C}" type="presOf" srcId="{0D6F9EE1-7E22-4FCB-A623-D6292934E48D}" destId="{5542CBFC-85B3-4E5A-BF53-F4A0AEF7E64D}" srcOrd="0" destOrd="0" presId="urn:microsoft.com/office/officeart/2005/8/layout/vList2"/>
    <dgm:cxn modelId="{F99ECC7D-7E4E-4099-B122-162429831A43}" srcId="{0D6F9EE1-7E22-4FCB-A623-D6292934E48D}" destId="{A1D204BE-5CA6-45E0-BC3E-E3DBDFD1C64C}" srcOrd="2" destOrd="0" parTransId="{533DEDD8-4B49-47CB-9D8D-60AF07F1BB12}" sibTransId="{6F7EAFA7-497D-4E01-8B6A-E870CD48058D}"/>
    <dgm:cxn modelId="{3E07EF15-8E9F-4EEE-90BA-FDD457B126FC}" type="presOf" srcId="{288430C9-4C05-44B0-97BA-D2D60EE8D639}" destId="{52ACBBD0-6056-4DDD-84C6-056A8A73E431}" srcOrd="0" destOrd="0" presId="urn:microsoft.com/office/officeart/2005/8/layout/vList2"/>
    <dgm:cxn modelId="{B1344B27-63C3-41E9-B5F5-877EE1AA35BE}" srcId="{0D6F9EE1-7E22-4FCB-A623-D6292934E48D}" destId="{288430C9-4C05-44B0-97BA-D2D60EE8D639}" srcOrd="0" destOrd="0" parTransId="{09614F96-C426-4D07-A1BB-C0ADBC10F719}" sibTransId="{BB035D84-54B3-4110-9A51-9B7DE80BDCF4}"/>
    <dgm:cxn modelId="{86601C07-D7E7-4827-A3A2-762541F2104B}" type="presOf" srcId="{3613CCC4-279F-4BB9-8371-8F04E0E22A94}" destId="{0F9B885A-D804-447F-98C3-FE2D5166108D}" srcOrd="0" destOrd="0" presId="urn:microsoft.com/office/officeart/2005/8/layout/vList2"/>
    <dgm:cxn modelId="{2EA84719-A494-4298-A430-5867DEED1134}" type="presOf" srcId="{A1D204BE-5CA6-45E0-BC3E-E3DBDFD1C64C}" destId="{4867C394-0738-45A1-9B69-9D899C98B0A9}" srcOrd="0" destOrd="0" presId="urn:microsoft.com/office/officeart/2005/8/layout/vList2"/>
    <dgm:cxn modelId="{E653EE6A-5AB9-42D3-8472-49461821D648}" srcId="{0D6F9EE1-7E22-4FCB-A623-D6292934E48D}" destId="{3613CCC4-279F-4BB9-8371-8F04E0E22A94}" srcOrd="1" destOrd="0" parTransId="{670DD09A-488F-406A-92B8-AC29E5C170DD}" sibTransId="{186A6092-629A-46EE-8A0D-6F3416FA41A5}"/>
    <dgm:cxn modelId="{A33EE34A-7D45-49A2-B80E-1A5CADAAB210}" type="presParOf" srcId="{5542CBFC-85B3-4E5A-BF53-F4A0AEF7E64D}" destId="{52ACBBD0-6056-4DDD-84C6-056A8A73E431}" srcOrd="0" destOrd="0" presId="urn:microsoft.com/office/officeart/2005/8/layout/vList2"/>
    <dgm:cxn modelId="{88AEACED-5BC5-4316-8C2B-6509FA207AC1}" type="presParOf" srcId="{5542CBFC-85B3-4E5A-BF53-F4A0AEF7E64D}" destId="{E331DDB9-6224-479D-9318-4B29E2E0DC74}" srcOrd="1" destOrd="0" presId="urn:microsoft.com/office/officeart/2005/8/layout/vList2"/>
    <dgm:cxn modelId="{0920706D-9A46-4C96-8FFF-30CD344A8A52}" type="presParOf" srcId="{5542CBFC-85B3-4E5A-BF53-F4A0AEF7E64D}" destId="{0F9B885A-D804-447F-98C3-FE2D5166108D}" srcOrd="2" destOrd="0" presId="urn:microsoft.com/office/officeart/2005/8/layout/vList2"/>
    <dgm:cxn modelId="{C5F6342F-69AF-4BFC-B362-9C516F87B8FA}" type="presParOf" srcId="{5542CBFC-85B3-4E5A-BF53-F4A0AEF7E64D}" destId="{2065F2E5-30F6-4B28-A819-3D1B0E3433E8}" srcOrd="3" destOrd="0" presId="urn:microsoft.com/office/officeart/2005/8/layout/vList2"/>
    <dgm:cxn modelId="{E09DBBD7-AC61-4576-8582-CF204159CEC9}" type="presParOf" srcId="{5542CBFC-85B3-4E5A-BF53-F4A0AEF7E64D}" destId="{4867C394-0738-45A1-9B69-9D899C98B0A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C9846B9-C60A-4B70-A2EB-C319D9675D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BA3DDAA-10BC-43A9-97CD-657573A61C39}">
      <dgm:prSet custT="1"/>
      <dgm:spPr/>
      <dgm:t>
        <a:bodyPr/>
        <a:lstStyle/>
        <a:p>
          <a:pPr rtl="0"/>
          <a:r>
            <a:rPr lang="en-GB" sz="2000" dirty="0" smtClean="0"/>
            <a:t>Each of the assessment criteria can be separated into three </a:t>
          </a:r>
          <a:r>
            <a:rPr lang="en-GB" sz="2000" b="1" dirty="0" smtClean="0"/>
            <a:t>aspects </a:t>
          </a:r>
          <a:r>
            <a:rPr lang="en-GB" sz="2000" dirty="0" smtClean="0"/>
            <a:t>as shown in the following sections.</a:t>
          </a:r>
          <a:endParaRPr lang="en-GB" sz="2000" dirty="0"/>
        </a:p>
      </dgm:t>
    </dgm:pt>
    <dgm:pt modelId="{2A296559-DA6D-4B63-97B4-FA2C33347DF2}" type="parTrans" cxnId="{34B85A70-F0B5-4317-80F6-C0CCF9C9ACEB}">
      <dgm:prSet/>
      <dgm:spPr/>
      <dgm:t>
        <a:bodyPr/>
        <a:lstStyle/>
        <a:p>
          <a:endParaRPr lang="en-GB"/>
        </a:p>
      </dgm:t>
    </dgm:pt>
    <dgm:pt modelId="{722499B0-6973-461E-AE48-FF5CDED7614F}" type="sibTrans" cxnId="{34B85A70-F0B5-4317-80F6-C0CCF9C9ACEB}">
      <dgm:prSet/>
      <dgm:spPr/>
      <dgm:t>
        <a:bodyPr/>
        <a:lstStyle/>
        <a:p>
          <a:endParaRPr lang="en-GB"/>
        </a:p>
      </dgm:t>
    </dgm:pt>
    <dgm:pt modelId="{93ECAE30-DC0A-42D0-92D9-21907E4364E5}" type="pres">
      <dgm:prSet presAssocID="{6C9846B9-C60A-4B70-A2EB-C319D9675DC4}" presName="linear" presStyleCnt="0">
        <dgm:presLayoutVars>
          <dgm:animLvl val="lvl"/>
          <dgm:resizeHandles val="exact"/>
        </dgm:presLayoutVars>
      </dgm:prSet>
      <dgm:spPr/>
      <dgm:t>
        <a:bodyPr/>
        <a:lstStyle/>
        <a:p>
          <a:endParaRPr lang="en-GB"/>
        </a:p>
      </dgm:t>
    </dgm:pt>
    <dgm:pt modelId="{4132A6F7-EA1F-4A5A-9606-883B8C5FE133}" type="pres">
      <dgm:prSet presAssocID="{4BA3DDAA-10BC-43A9-97CD-657573A61C39}" presName="parentText" presStyleLbl="node1" presStyleIdx="0" presStyleCnt="1">
        <dgm:presLayoutVars>
          <dgm:chMax val="0"/>
          <dgm:bulletEnabled val="1"/>
        </dgm:presLayoutVars>
      </dgm:prSet>
      <dgm:spPr/>
      <dgm:t>
        <a:bodyPr/>
        <a:lstStyle/>
        <a:p>
          <a:endParaRPr lang="en-GB"/>
        </a:p>
      </dgm:t>
    </dgm:pt>
  </dgm:ptLst>
  <dgm:cxnLst>
    <dgm:cxn modelId="{02F6DB9E-AAA0-43FF-8A49-3BB994E55784}" type="presOf" srcId="{6C9846B9-C60A-4B70-A2EB-C319D9675DC4}" destId="{93ECAE30-DC0A-42D0-92D9-21907E4364E5}" srcOrd="0" destOrd="0" presId="urn:microsoft.com/office/officeart/2005/8/layout/vList2"/>
    <dgm:cxn modelId="{34B85A70-F0B5-4317-80F6-C0CCF9C9ACEB}" srcId="{6C9846B9-C60A-4B70-A2EB-C319D9675DC4}" destId="{4BA3DDAA-10BC-43A9-97CD-657573A61C39}" srcOrd="0" destOrd="0" parTransId="{2A296559-DA6D-4B63-97B4-FA2C33347DF2}" sibTransId="{722499B0-6973-461E-AE48-FF5CDED7614F}"/>
    <dgm:cxn modelId="{759D7064-C2D5-47F3-BA63-19D4C4C13C00}" type="presOf" srcId="{4BA3DDAA-10BC-43A9-97CD-657573A61C39}" destId="{4132A6F7-EA1F-4A5A-9606-883B8C5FE133}" srcOrd="0" destOrd="0" presId="urn:microsoft.com/office/officeart/2005/8/layout/vList2"/>
    <dgm:cxn modelId="{C8068787-4FCE-4342-B7B4-42A49309BB04}" type="presParOf" srcId="{93ECAE30-DC0A-42D0-92D9-21907E4364E5}" destId="{4132A6F7-EA1F-4A5A-9606-883B8C5FE133}"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0CA5A4-AA28-4E71-A165-502DEC6023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636459B-D462-425E-BBEA-293FD29B96B8}">
      <dgm:prSet/>
      <dgm:spPr/>
      <dgm:t>
        <a:bodyPr/>
        <a:lstStyle/>
        <a:p>
          <a:pPr rtl="0"/>
          <a:r>
            <a:rPr lang="en-GB" dirty="0" smtClean="0"/>
            <a:t>Topic 2: Cells </a:t>
          </a:r>
          <a:endParaRPr lang="en-GB" dirty="0"/>
        </a:p>
      </dgm:t>
    </dgm:pt>
    <dgm:pt modelId="{DB3B0C61-987C-478A-856F-3ED0381600F2}" type="parTrans" cxnId="{A39F7C45-99E6-402F-A10D-1AE1F64C195A}">
      <dgm:prSet/>
      <dgm:spPr/>
      <dgm:t>
        <a:bodyPr/>
        <a:lstStyle/>
        <a:p>
          <a:endParaRPr lang="en-GB"/>
        </a:p>
      </dgm:t>
    </dgm:pt>
    <dgm:pt modelId="{E4E5C435-6FE9-47D6-BFBF-19FBC828641A}" type="sibTrans" cxnId="{A39F7C45-99E6-402F-A10D-1AE1F64C195A}">
      <dgm:prSet/>
      <dgm:spPr/>
      <dgm:t>
        <a:bodyPr/>
        <a:lstStyle/>
        <a:p>
          <a:endParaRPr lang="en-GB"/>
        </a:p>
      </dgm:t>
    </dgm:pt>
    <dgm:pt modelId="{6AD29CFB-E2F0-4714-9845-FD72D74BDA17}">
      <dgm:prSet/>
      <dgm:spPr/>
      <dgm:t>
        <a:bodyPr/>
        <a:lstStyle/>
        <a:p>
          <a:pPr rtl="0"/>
          <a:r>
            <a:rPr lang="en-GB" smtClean="0"/>
            <a:t>Topic 3: The chemistry of life </a:t>
          </a:r>
          <a:endParaRPr lang="en-GB"/>
        </a:p>
      </dgm:t>
    </dgm:pt>
    <dgm:pt modelId="{578C997F-7258-462D-9933-417D5A426D37}" type="parTrans" cxnId="{5645108C-A4AB-489C-979C-63526DC3FFA4}">
      <dgm:prSet/>
      <dgm:spPr/>
      <dgm:t>
        <a:bodyPr/>
        <a:lstStyle/>
        <a:p>
          <a:endParaRPr lang="en-GB"/>
        </a:p>
      </dgm:t>
    </dgm:pt>
    <dgm:pt modelId="{6BC3192E-A55E-4198-BAC6-59CFE572677D}" type="sibTrans" cxnId="{5645108C-A4AB-489C-979C-63526DC3FFA4}">
      <dgm:prSet/>
      <dgm:spPr/>
      <dgm:t>
        <a:bodyPr/>
        <a:lstStyle/>
        <a:p>
          <a:endParaRPr lang="en-GB"/>
        </a:p>
      </dgm:t>
    </dgm:pt>
    <dgm:pt modelId="{0EB13944-39E2-43F7-AF7B-F96C1C0D98B2}">
      <dgm:prSet/>
      <dgm:spPr/>
      <dgm:t>
        <a:bodyPr/>
        <a:lstStyle/>
        <a:p>
          <a:pPr rtl="0"/>
          <a:r>
            <a:rPr lang="en-GB" smtClean="0"/>
            <a:t>Topic 4: Genetics </a:t>
          </a:r>
          <a:endParaRPr lang="en-GB"/>
        </a:p>
      </dgm:t>
    </dgm:pt>
    <dgm:pt modelId="{113C8564-5846-4CFC-ABE5-F1D37DB6B0C5}" type="parTrans" cxnId="{035A2BFD-6076-4469-81DD-0340D535C17F}">
      <dgm:prSet/>
      <dgm:spPr/>
      <dgm:t>
        <a:bodyPr/>
        <a:lstStyle/>
        <a:p>
          <a:endParaRPr lang="en-GB"/>
        </a:p>
      </dgm:t>
    </dgm:pt>
    <dgm:pt modelId="{518373D4-9295-4596-9274-654E4E1F4C4B}" type="sibTrans" cxnId="{035A2BFD-6076-4469-81DD-0340D535C17F}">
      <dgm:prSet/>
      <dgm:spPr/>
      <dgm:t>
        <a:bodyPr/>
        <a:lstStyle/>
        <a:p>
          <a:endParaRPr lang="en-GB"/>
        </a:p>
      </dgm:t>
    </dgm:pt>
    <dgm:pt modelId="{8DC95308-02FB-4DAA-BA64-94700178E175}">
      <dgm:prSet/>
      <dgm:spPr/>
      <dgm:t>
        <a:bodyPr/>
        <a:lstStyle/>
        <a:p>
          <a:pPr rtl="0"/>
          <a:r>
            <a:rPr lang="en-GB" smtClean="0"/>
            <a:t>Topic 5: Ecology and evolution </a:t>
          </a:r>
          <a:endParaRPr lang="en-GB"/>
        </a:p>
      </dgm:t>
    </dgm:pt>
    <dgm:pt modelId="{A43C8C68-5D03-4A91-A7E8-286A4DE1F08D}" type="parTrans" cxnId="{F86D2DCB-8452-43C1-92E6-F866D2A7639D}">
      <dgm:prSet/>
      <dgm:spPr/>
      <dgm:t>
        <a:bodyPr/>
        <a:lstStyle/>
        <a:p>
          <a:endParaRPr lang="en-GB"/>
        </a:p>
      </dgm:t>
    </dgm:pt>
    <dgm:pt modelId="{D4D3418C-9A8A-4178-BE93-A4E3430ED781}" type="sibTrans" cxnId="{F86D2DCB-8452-43C1-92E6-F866D2A7639D}">
      <dgm:prSet/>
      <dgm:spPr/>
      <dgm:t>
        <a:bodyPr/>
        <a:lstStyle/>
        <a:p>
          <a:endParaRPr lang="en-GB"/>
        </a:p>
      </dgm:t>
    </dgm:pt>
    <dgm:pt modelId="{F4E1922D-D1FC-4643-B5C7-6971155FA152}">
      <dgm:prSet/>
      <dgm:spPr/>
      <dgm:t>
        <a:bodyPr/>
        <a:lstStyle/>
        <a:p>
          <a:pPr rtl="0"/>
          <a:r>
            <a:rPr lang="en-GB" smtClean="0"/>
            <a:t>Topic 6: Human health and physiology</a:t>
          </a:r>
          <a:endParaRPr lang="en-GB"/>
        </a:p>
      </dgm:t>
    </dgm:pt>
    <dgm:pt modelId="{6243A24C-018E-449C-8B64-3B68B7D7D628}" type="parTrans" cxnId="{C7336586-632C-409B-B6FB-755C0A87D463}">
      <dgm:prSet/>
      <dgm:spPr/>
      <dgm:t>
        <a:bodyPr/>
        <a:lstStyle/>
        <a:p>
          <a:endParaRPr lang="en-GB"/>
        </a:p>
      </dgm:t>
    </dgm:pt>
    <dgm:pt modelId="{303B7893-C64C-44E9-A402-FACC822406CD}" type="sibTrans" cxnId="{C7336586-632C-409B-B6FB-755C0A87D463}">
      <dgm:prSet/>
      <dgm:spPr/>
      <dgm:t>
        <a:bodyPr/>
        <a:lstStyle/>
        <a:p>
          <a:endParaRPr lang="en-GB"/>
        </a:p>
      </dgm:t>
    </dgm:pt>
    <dgm:pt modelId="{5D5FFA6F-F137-4E36-8A15-E3F6BB5B5F23}">
      <dgm:prSet/>
      <dgm:spPr/>
      <dgm:t>
        <a:bodyPr/>
        <a:lstStyle/>
        <a:p>
          <a:pPr rtl="0"/>
          <a:r>
            <a:rPr lang="en-GB" smtClean="0"/>
            <a:t>Topic 1: Statistical analysis </a:t>
          </a:r>
          <a:endParaRPr lang="en-GB"/>
        </a:p>
      </dgm:t>
    </dgm:pt>
    <dgm:pt modelId="{EFC31FFB-D452-4DF4-B44C-E26DFB8A7591}" type="parTrans" cxnId="{D2D5F4E0-8925-4950-89C7-310E0E3DF8C7}">
      <dgm:prSet/>
      <dgm:spPr/>
      <dgm:t>
        <a:bodyPr/>
        <a:lstStyle/>
        <a:p>
          <a:endParaRPr lang="en-GB"/>
        </a:p>
      </dgm:t>
    </dgm:pt>
    <dgm:pt modelId="{53437C34-DD02-46EB-AAAB-A7E15691313D}" type="sibTrans" cxnId="{D2D5F4E0-8925-4950-89C7-310E0E3DF8C7}">
      <dgm:prSet/>
      <dgm:spPr/>
      <dgm:t>
        <a:bodyPr/>
        <a:lstStyle/>
        <a:p>
          <a:endParaRPr lang="en-GB"/>
        </a:p>
      </dgm:t>
    </dgm:pt>
    <dgm:pt modelId="{CF23F7ED-195E-4571-949E-C9FE95D07B7B}" type="pres">
      <dgm:prSet presAssocID="{450CA5A4-AA28-4E71-A165-502DEC6023AF}" presName="linear" presStyleCnt="0">
        <dgm:presLayoutVars>
          <dgm:animLvl val="lvl"/>
          <dgm:resizeHandles val="exact"/>
        </dgm:presLayoutVars>
      </dgm:prSet>
      <dgm:spPr/>
      <dgm:t>
        <a:bodyPr/>
        <a:lstStyle/>
        <a:p>
          <a:endParaRPr lang="en-GB"/>
        </a:p>
      </dgm:t>
    </dgm:pt>
    <dgm:pt modelId="{0BE86FD1-E2B1-4438-9959-12C5B7FDF2BB}" type="pres">
      <dgm:prSet presAssocID="{5D5FFA6F-F137-4E36-8A15-E3F6BB5B5F23}" presName="parentText" presStyleLbl="node1" presStyleIdx="0" presStyleCnt="6">
        <dgm:presLayoutVars>
          <dgm:chMax val="0"/>
          <dgm:bulletEnabled val="1"/>
        </dgm:presLayoutVars>
      </dgm:prSet>
      <dgm:spPr/>
      <dgm:t>
        <a:bodyPr/>
        <a:lstStyle/>
        <a:p>
          <a:endParaRPr lang="en-GB"/>
        </a:p>
      </dgm:t>
    </dgm:pt>
    <dgm:pt modelId="{138ABEBA-9482-4FB5-9DED-C3C769AE5CA8}" type="pres">
      <dgm:prSet presAssocID="{53437C34-DD02-46EB-AAAB-A7E15691313D}" presName="spacer" presStyleCnt="0"/>
      <dgm:spPr/>
    </dgm:pt>
    <dgm:pt modelId="{365636BE-E008-4019-8BFD-78D7DE4E8365}" type="pres">
      <dgm:prSet presAssocID="{6636459B-D462-425E-BBEA-293FD29B96B8}" presName="parentText" presStyleLbl="node1" presStyleIdx="1" presStyleCnt="6">
        <dgm:presLayoutVars>
          <dgm:chMax val="0"/>
          <dgm:bulletEnabled val="1"/>
        </dgm:presLayoutVars>
      </dgm:prSet>
      <dgm:spPr/>
      <dgm:t>
        <a:bodyPr/>
        <a:lstStyle/>
        <a:p>
          <a:endParaRPr lang="en-GB"/>
        </a:p>
      </dgm:t>
    </dgm:pt>
    <dgm:pt modelId="{E839B3D5-0342-49AB-BA9A-C43D2DBE6C49}" type="pres">
      <dgm:prSet presAssocID="{E4E5C435-6FE9-47D6-BFBF-19FBC828641A}" presName="spacer" presStyleCnt="0"/>
      <dgm:spPr/>
    </dgm:pt>
    <dgm:pt modelId="{7438D7E3-F2CB-4498-AF53-5A111E973A39}" type="pres">
      <dgm:prSet presAssocID="{6AD29CFB-E2F0-4714-9845-FD72D74BDA17}" presName="parentText" presStyleLbl="node1" presStyleIdx="2" presStyleCnt="6">
        <dgm:presLayoutVars>
          <dgm:chMax val="0"/>
          <dgm:bulletEnabled val="1"/>
        </dgm:presLayoutVars>
      </dgm:prSet>
      <dgm:spPr/>
      <dgm:t>
        <a:bodyPr/>
        <a:lstStyle/>
        <a:p>
          <a:endParaRPr lang="en-GB"/>
        </a:p>
      </dgm:t>
    </dgm:pt>
    <dgm:pt modelId="{3AED5422-C6D1-48B0-B355-CCA970A6B1FF}" type="pres">
      <dgm:prSet presAssocID="{6BC3192E-A55E-4198-BAC6-59CFE572677D}" presName="spacer" presStyleCnt="0"/>
      <dgm:spPr/>
    </dgm:pt>
    <dgm:pt modelId="{0B495570-84E5-4715-AC3B-4CB03FAAF4DD}" type="pres">
      <dgm:prSet presAssocID="{0EB13944-39E2-43F7-AF7B-F96C1C0D98B2}" presName="parentText" presStyleLbl="node1" presStyleIdx="3" presStyleCnt="6">
        <dgm:presLayoutVars>
          <dgm:chMax val="0"/>
          <dgm:bulletEnabled val="1"/>
        </dgm:presLayoutVars>
      </dgm:prSet>
      <dgm:spPr/>
      <dgm:t>
        <a:bodyPr/>
        <a:lstStyle/>
        <a:p>
          <a:endParaRPr lang="en-GB"/>
        </a:p>
      </dgm:t>
    </dgm:pt>
    <dgm:pt modelId="{9497EFEF-82ED-4756-87D6-161CB03DB792}" type="pres">
      <dgm:prSet presAssocID="{518373D4-9295-4596-9274-654E4E1F4C4B}" presName="spacer" presStyleCnt="0"/>
      <dgm:spPr/>
    </dgm:pt>
    <dgm:pt modelId="{06747521-C31E-4AA0-B34E-B28CF48EA00B}" type="pres">
      <dgm:prSet presAssocID="{8DC95308-02FB-4DAA-BA64-94700178E175}" presName="parentText" presStyleLbl="node1" presStyleIdx="4" presStyleCnt="6">
        <dgm:presLayoutVars>
          <dgm:chMax val="0"/>
          <dgm:bulletEnabled val="1"/>
        </dgm:presLayoutVars>
      </dgm:prSet>
      <dgm:spPr/>
      <dgm:t>
        <a:bodyPr/>
        <a:lstStyle/>
        <a:p>
          <a:endParaRPr lang="en-GB"/>
        </a:p>
      </dgm:t>
    </dgm:pt>
    <dgm:pt modelId="{00799399-8591-4244-A0D8-9A0034317DB5}" type="pres">
      <dgm:prSet presAssocID="{D4D3418C-9A8A-4178-BE93-A4E3430ED781}" presName="spacer" presStyleCnt="0"/>
      <dgm:spPr/>
    </dgm:pt>
    <dgm:pt modelId="{3D38E874-08A1-4022-B31E-F6C431E8FCB4}" type="pres">
      <dgm:prSet presAssocID="{F4E1922D-D1FC-4643-B5C7-6971155FA152}" presName="parentText" presStyleLbl="node1" presStyleIdx="5" presStyleCnt="6">
        <dgm:presLayoutVars>
          <dgm:chMax val="0"/>
          <dgm:bulletEnabled val="1"/>
        </dgm:presLayoutVars>
      </dgm:prSet>
      <dgm:spPr/>
      <dgm:t>
        <a:bodyPr/>
        <a:lstStyle/>
        <a:p>
          <a:endParaRPr lang="en-GB"/>
        </a:p>
      </dgm:t>
    </dgm:pt>
  </dgm:ptLst>
  <dgm:cxnLst>
    <dgm:cxn modelId="{2E6017F6-34E6-40EC-BB5D-00D013CC4766}" type="presOf" srcId="{450CA5A4-AA28-4E71-A165-502DEC6023AF}" destId="{CF23F7ED-195E-4571-949E-C9FE95D07B7B}" srcOrd="0" destOrd="0" presId="urn:microsoft.com/office/officeart/2005/8/layout/vList2"/>
    <dgm:cxn modelId="{C7336586-632C-409B-B6FB-755C0A87D463}" srcId="{450CA5A4-AA28-4E71-A165-502DEC6023AF}" destId="{F4E1922D-D1FC-4643-B5C7-6971155FA152}" srcOrd="5" destOrd="0" parTransId="{6243A24C-018E-449C-8B64-3B68B7D7D628}" sibTransId="{303B7893-C64C-44E9-A402-FACC822406CD}"/>
    <dgm:cxn modelId="{905FE11A-98B0-454A-A7C1-257196A0D752}" type="presOf" srcId="{6AD29CFB-E2F0-4714-9845-FD72D74BDA17}" destId="{7438D7E3-F2CB-4498-AF53-5A111E973A39}" srcOrd="0" destOrd="0" presId="urn:microsoft.com/office/officeart/2005/8/layout/vList2"/>
    <dgm:cxn modelId="{17333F72-ADBF-48EF-9534-48BAD04EAA53}" type="presOf" srcId="{8DC95308-02FB-4DAA-BA64-94700178E175}" destId="{06747521-C31E-4AA0-B34E-B28CF48EA00B}" srcOrd="0" destOrd="0" presId="urn:microsoft.com/office/officeart/2005/8/layout/vList2"/>
    <dgm:cxn modelId="{A39F7C45-99E6-402F-A10D-1AE1F64C195A}" srcId="{450CA5A4-AA28-4E71-A165-502DEC6023AF}" destId="{6636459B-D462-425E-BBEA-293FD29B96B8}" srcOrd="1" destOrd="0" parTransId="{DB3B0C61-987C-478A-856F-3ED0381600F2}" sibTransId="{E4E5C435-6FE9-47D6-BFBF-19FBC828641A}"/>
    <dgm:cxn modelId="{3905DBA6-C842-4216-B8E4-3FB5D19835D1}" type="presOf" srcId="{5D5FFA6F-F137-4E36-8A15-E3F6BB5B5F23}" destId="{0BE86FD1-E2B1-4438-9959-12C5B7FDF2BB}" srcOrd="0" destOrd="0" presId="urn:microsoft.com/office/officeart/2005/8/layout/vList2"/>
    <dgm:cxn modelId="{D2D5F4E0-8925-4950-89C7-310E0E3DF8C7}" srcId="{450CA5A4-AA28-4E71-A165-502DEC6023AF}" destId="{5D5FFA6F-F137-4E36-8A15-E3F6BB5B5F23}" srcOrd="0" destOrd="0" parTransId="{EFC31FFB-D452-4DF4-B44C-E26DFB8A7591}" sibTransId="{53437C34-DD02-46EB-AAAB-A7E15691313D}"/>
    <dgm:cxn modelId="{F86D2DCB-8452-43C1-92E6-F866D2A7639D}" srcId="{450CA5A4-AA28-4E71-A165-502DEC6023AF}" destId="{8DC95308-02FB-4DAA-BA64-94700178E175}" srcOrd="4" destOrd="0" parTransId="{A43C8C68-5D03-4A91-A7E8-286A4DE1F08D}" sibTransId="{D4D3418C-9A8A-4178-BE93-A4E3430ED781}"/>
    <dgm:cxn modelId="{16A23D97-B2B9-4A7A-B145-8528E8E0B2C4}" type="presOf" srcId="{F4E1922D-D1FC-4643-B5C7-6971155FA152}" destId="{3D38E874-08A1-4022-B31E-F6C431E8FCB4}" srcOrd="0" destOrd="0" presId="urn:microsoft.com/office/officeart/2005/8/layout/vList2"/>
    <dgm:cxn modelId="{035A2BFD-6076-4469-81DD-0340D535C17F}" srcId="{450CA5A4-AA28-4E71-A165-502DEC6023AF}" destId="{0EB13944-39E2-43F7-AF7B-F96C1C0D98B2}" srcOrd="3" destOrd="0" parTransId="{113C8564-5846-4CFC-ABE5-F1D37DB6B0C5}" sibTransId="{518373D4-9295-4596-9274-654E4E1F4C4B}"/>
    <dgm:cxn modelId="{8A3E758A-C584-4C05-9B8A-58C472F974E5}" type="presOf" srcId="{0EB13944-39E2-43F7-AF7B-F96C1C0D98B2}" destId="{0B495570-84E5-4715-AC3B-4CB03FAAF4DD}" srcOrd="0" destOrd="0" presId="urn:microsoft.com/office/officeart/2005/8/layout/vList2"/>
    <dgm:cxn modelId="{6B2C2AC8-BF83-48AF-9F8E-2DCEADF0D86B}" type="presOf" srcId="{6636459B-D462-425E-BBEA-293FD29B96B8}" destId="{365636BE-E008-4019-8BFD-78D7DE4E8365}" srcOrd="0" destOrd="0" presId="urn:microsoft.com/office/officeart/2005/8/layout/vList2"/>
    <dgm:cxn modelId="{5645108C-A4AB-489C-979C-63526DC3FFA4}" srcId="{450CA5A4-AA28-4E71-A165-502DEC6023AF}" destId="{6AD29CFB-E2F0-4714-9845-FD72D74BDA17}" srcOrd="2" destOrd="0" parTransId="{578C997F-7258-462D-9933-417D5A426D37}" sibTransId="{6BC3192E-A55E-4198-BAC6-59CFE572677D}"/>
    <dgm:cxn modelId="{E4EB5BF9-5F45-43C6-8E89-6F20312B9492}" type="presParOf" srcId="{CF23F7ED-195E-4571-949E-C9FE95D07B7B}" destId="{0BE86FD1-E2B1-4438-9959-12C5B7FDF2BB}" srcOrd="0" destOrd="0" presId="urn:microsoft.com/office/officeart/2005/8/layout/vList2"/>
    <dgm:cxn modelId="{4176B40F-54EE-45A8-94ED-207B29EA2FA8}" type="presParOf" srcId="{CF23F7ED-195E-4571-949E-C9FE95D07B7B}" destId="{138ABEBA-9482-4FB5-9DED-C3C769AE5CA8}" srcOrd="1" destOrd="0" presId="urn:microsoft.com/office/officeart/2005/8/layout/vList2"/>
    <dgm:cxn modelId="{91FDD239-F27A-4249-B186-A143D78C3DB4}" type="presParOf" srcId="{CF23F7ED-195E-4571-949E-C9FE95D07B7B}" destId="{365636BE-E008-4019-8BFD-78D7DE4E8365}" srcOrd="2" destOrd="0" presId="urn:microsoft.com/office/officeart/2005/8/layout/vList2"/>
    <dgm:cxn modelId="{889C1E03-560F-42A3-9504-CFC25CE0B331}" type="presParOf" srcId="{CF23F7ED-195E-4571-949E-C9FE95D07B7B}" destId="{E839B3D5-0342-49AB-BA9A-C43D2DBE6C49}" srcOrd="3" destOrd="0" presId="urn:microsoft.com/office/officeart/2005/8/layout/vList2"/>
    <dgm:cxn modelId="{3A15D302-DFEF-4B45-AEA3-C3E7234E4C54}" type="presParOf" srcId="{CF23F7ED-195E-4571-949E-C9FE95D07B7B}" destId="{7438D7E3-F2CB-4498-AF53-5A111E973A39}" srcOrd="4" destOrd="0" presId="urn:microsoft.com/office/officeart/2005/8/layout/vList2"/>
    <dgm:cxn modelId="{5A36750F-FEE8-48AC-B1EC-3FFFF205817C}" type="presParOf" srcId="{CF23F7ED-195E-4571-949E-C9FE95D07B7B}" destId="{3AED5422-C6D1-48B0-B355-CCA970A6B1FF}" srcOrd="5" destOrd="0" presId="urn:microsoft.com/office/officeart/2005/8/layout/vList2"/>
    <dgm:cxn modelId="{F997818A-787C-44ED-9E7A-6E930DAD378C}" type="presParOf" srcId="{CF23F7ED-195E-4571-949E-C9FE95D07B7B}" destId="{0B495570-84E5-4715-AC3B-4CB03FAAF4DD}" srcOrd="6" destOrd="0" presId="urn:microsoft.com/office/officeart/2005/8/layout/vList2"/>
    <dgm:cxn modelId="{D1AC08D0-0EE8-4E4E-9AB4-05553D619C75}" type="presParOf" srcId="{CF23F7ED-195E-4571-949E-C9FE95D07B7B}" destId="{9497EFEF-82ED-4756-87D6-161CB03DB792}" srcOrd="7" destOrd="0" presId="urn:microsoft.com/office/officeart/2005/8/layout/vList2"/>
    <dgm:cxn modelId="{22A3357B-7EAB-4467-A481-A6B03F9B9C2F}" type="presParOf" srcId="{CF23F7ED-195E-4571-949E-C9FE95D07B7B}" destId="{06747521-C31E-4AA0-B34E-B28CF48EA00B}" srcOrd="8" destOrd="0" presId="urn:microsoft.com/office/officeart/2005/8/layout/vList2"/>
    <dgm:cxn modelId="{69156372-DF4A-4F7B-A7C2-1B32A83F449B}" type="presParOf" srcId="{CF23F7ED-195E-4571-949E-C9FE95D07B7B}" destId="{00799399-8591-4244-A0D8-9A0034317DB5}" srcOrd="9" destOrd="0" presId="urn:microsoft.com/office/officeart/2005/8/layout/vList2"/>
    <dgm:cxn modelId="{5CAB70A6-EA00-4115-9A01-225EE57D7A64}" type="presParOf" srcId="{CF23F7ED-195E-4571-949E-C9FE95D07B7B}" destId="{3D38E874-08A1-4022-B31E-F6C431E8FCB4}"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010F26-938D-4474-8403-DC7364473B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A34E053E-2AA0-4A65-8D79-B54522A73E69}">
      <dgm:prSet/>
      <dgm:spPr/>
      <dgm:t>
        <a:bodyPr/>
        <a:lstStyle/>
        <a:p>
          <a:pPr rtl="0"/>
          <a:r>
            <a:rPr lang="en-GB" b="1" smtClean="0"/>
            <a:t>Core</a:t>
          </a:r>
          <a:endParaRPr lang="en-GB"/>
        </a:p>
      </dgm:t>
    </dgm:pt>
    <dgm:pt modelId="{0E73548E-4C19-46B2-8030-91D34E746CE2}" type="parTrans" cxnId="{A14AF446-E2C2-474A-8980-B2E14EAF80F7}">
      <dgm:prSet/>
      <dgm:spPr/>
      <dgm:t>
        <a:bodyPr/>
        <a:lstStyle/>
        <a:p>
          <a:endParaRPr lang="en-GB"/>
        </a:p>
      </dgm:t>
    </dgm:pt>
    <dgm:pt modelId="{E219E343-5852-4372-9946-A703EC523CF6}" type="sibTrans" cxnId="{A14AF446-E2C2-474A-8980-B2E14EAF80F7}">
      <dgm:prSet/>
      <dgm:spPr/>
      <dgm:t>
        <a:bodyPr/>
        <a:lstStyle/>
        <a:p>
          <a:endParaRPr lang="en-GB"/>
        </a:p>
      </dgm:t>
    </dgm:pt>
    <dgm:pt modelId="{1C371354-50B1-45FA-8FA4-B021BC1027BB}" type="pres">
      <dgm:prSet presAssocID="{4E010F26-938D-4474-8403-DC7364473BBE}" presName="linear" presStyleCnt="0">
        <dgm:presLayoutVars>
          <dgm:animLvl val="lvl"/>
          <dgm:resizeHandles val="exact"/>
        </dgm:presLayoutVars>
      </dgm:prSet>
      <dgm:spPr/>
      <dgm:t>
        <a:bodyPr/>
        <a:lstStyle/>
        <a:p>
          <a:endParaRPr lang="en-GB"/>
        </a:p>
      </dgm:t>
    </dgm:pt>
    <dgm:pt modelId="{12A2B25F-B1BD-4A4D-B054-97087E56DE8C}" type="pres">
      <dgm:prSet presAssocID="{A34E053E-2AA0-4A65-8D79-B54522A73E69}" presName="parentText" presStyleLbl="node1" presStyleIdx="0" presStyleCnt="1" custLinFactX="-26581" custLinFactNeighborX="-100000" custLinFactNeighborY="-86173">
        <dgm:presLayoutVars>
          <dgm:chMax val="0"/>
          <dgm:bulletEnabled val="1"/>
        </dgm:presLayoutVars>
      </dgm:prSet>
      <dgm:spPr/>
      <dgm:t>
        <a:bodyPr/>
        <a:lstStyle/>
        <a:p>
          <a:endParaRPr lang="en-GB"/>
        </a:p>
      </dgm:t>
    </dgm:pt>
  </dgm:ptLst>
  <dgm:cxnLst>
    <dgm:cxn modelId="{8C41877C-27D9-43F8-B382-1C74A7FAB585}" type="presOf" srcId="{4E010F26-938D-4474-8403-DC7364473BBE}" destId="{1C371354-50B1-45FA-8FA4-B021BC1027BB}" srcOrd="0" destOrd="0" presId="urn:microsoft.com/office/officeart/2005/8/layout/vList2"/>
    <dgm:cxn modelId="{A14AF446-E2C2-474A-8980-B2E14EAF80F7}" srcId="{4E010F26-938D-4474-8403-DC7364473BBE}" destId="{A34E053E-2AA0-4A65-8D79-B54522A73E69}" srcOrd="0" destOrd="0" parTransId="{0E73548E-4C19-46B2-8030-91D34E746CE2}" sibTransId="{E219E343-5852-4372-9946-A703EC523CF6}"/>
    <dgm:cxn modelId="{08F25DCD-7634-440D-B895-D7C74235F453}" type="presOf" srcId="{A34E053E-2AA0-4A65-8D79-B54522A73E69}" destId="{12A2B25F-B1BD-4A4D-B054-97087E56DE8C}" srcOrd="0" destOrd="0" presId="urn:microsoft.com/office/officeart/2005/8/layout/vList2"/>
    <dgm:cxn modelId="{EB72E0A9-8490-439E-BC9D-972DAE4820B6}" type="presParOf" srcId="{1C371354-50B1-45FA-8FA4-B021BC1027BB}" destId="{12A2B25F-B1BD-4A4D-B054-97087E56DE8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A773A5-CF49-492F-B0FE-AABC060357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29A1A74-1833-45CB-B1E9-63E77B116139}">
      <dgm:prSet/>
      <dgm:spPr/>
      <dgm:t>
        <a:bodyPr/>
        <a:lstStyle/>
        <a:p>
          <a:pPr rtl="0"/>
          <a:r>
            <a:rPr lang="en-GB" dirty="0" smtClean="0"/>
            <a:t>Option D: Evolution </a:t>
          </a:r>
          <a:endParaRPr lang="en-GB" dirty="0"/>
        </a:p>
      </dgm:t>
    </dgm:pt>
    <dgm:pt modelId="{6C2E7CC7-7AF0-46FA-97C2-5319E0DB048B}" type="parTrans" cxnId="{C586F709-CB64-42D3-A26A-DC97B70D3B01}">
      <dgm:prSet/>
      <dgm:spPr/>
      <dgm:t>
        <a:bodyPr/>
        <a:lstStyle/>
        <a:p>
          <a:endParaRPr lang="en-GB"/>
        </a:p>
      </dgm:t>
    </dgm:pt>
    <dgm:pt modelId="{31B29428-F9F1-4CD6-9AA5-2D2EA88233B9}" type="sibTrans" cxnId="{C586F709-CB64-42D3-A26A-DC97B70D3B01}">
      <dgm:prSet/>
      <dgm:spPr/>
      <dgm:t>
        <a:bodyPr/>
        <a:lstStyle/>
        <a:p>
          <a:endParaRPr lang="en-GB"/>
        </a:p>
      </dgm:t>
    </dgm:pt>
    <dgm:pt modelId="{A3880F6B-16E0-4711-B6C6-59286455BF06}">
      <dgm:prSet/>
      <dgm:spPr/>
      <dgm:t>
        <a:bodyPr/>
        <a:lstStyle/>
        <a:p>
          <a:pPr rtl="0"/>
          <a:r>
            <a:rPr lang="en-GB" smtClean="0"/>
            <a:t>Option F: Microbes and biotechnology</a:t>
          </a:r>
          <a:endParaRPr lang="en-GB"/>
        </a:p>
      </dgm:t>
    </dgm:pt>
    <dgm:pt modelId="{8445AC46-34D6-423E-AAF9-7BCE21F39B5D}" type="parTrans" cxnId="{6A95F04A-22DE-4E74-9ECC-387DD9A5BAB2}">
      <dgm:prSet/>
      <dgm:spPr/>
      <dgm:t>
        <a:bodyPr/>
        <a:lstStyle/>
        <a:p>
          <a:endParaRPr lang="en-GB"/>
        </a:p>
      </dgm:t>
    </dgm:pt>
    <dgm:pt modelId="{6A84AF26-D3E3-4AA7-AE3D-86ED62BD572D}" type="sibTrans" cxnId="{6A95F04A-22DE-4E74-9ECC-387DD9A5BAB2}">
      <dgm:prSet/>
      <dgm:spPr/>
      <dgm:t>
        <a:bodyPr/>
        <a:lstStyle/>
        <a:p>
          <a:endParaRPr lang="en-GB"/>
        </a:p>
      </dgm:t>
    </dgm:pt>
    <dgm:pt modelId="{7744D2BF-5801-4EFE-847E-686CBD8FE463}" type="pres">
      <dgm:prSet presAssocID="{F2A773A5-CF49-492F-B0FE-AABC06035700}" presName="linear" presStyleCnt="0">
        <dgm:presLayoutVars>
          <dgm:animLvl val="lvl"/>
          <dgm:resizeHandles val="exact"/>
        </dgm:presLayoutVars>
      </dgm:prSet>
      <dgm:spPr/>
      <dgm:t>
        <a:bodyPr/>
        <a:lstStyle/>
        <a:p>
          <a:endParaRPr lang="en-GB"/>
        </a:p>
      </dgm:t>
    </dgm:pt>
    <dgm:pt modelId="{8869A596-2A3B-4413-B1FF-7A7A5EFE185C}" type="pres">
      <dgm:prSet presAssocID="{129A1A74-1833-45CB-B1E9-63E77B116139}" presName="parentText" presStyleLbl="node1" presStyleIdx="0" presStyleCnt="2">
        <dgm:presLayoutVars>
          <dgm:chMax val="0"/>
          <dgm:bulletEnabled val="1"/>
        </dgm:presLayoutVars>
      </dgm:prSet>
      <dgm:spPr/>
      <dgm:t>
        <a:bodyPr/>
        <a:lstStyle/>
        <a:p>
          <a:endParaRPr lang="en-GB"/>
        </a:p>
      </dgm:t>
    </dgm:pt>
    <dgm:pt modelId="{B62B6BE7-1280-458B-B108-99E06555AC6F}" type="pres">
      <dgm:prSet presAssocID="{31B29428-F9F1-4CD6-9AA5-2D2EA88233B9}" presName="spacer" presStyleCnt="0"/>
      <dgm:spPr/>
    </dgm:pt>
    <dgm:pt modelId="{CA2320E9-CE17-4FCE-A4B4-4AEFDEEF7990}" type="pres">
      <dgm:prSet presAssocID="{A3880F6B-16E0-4711-B6C6-59286455BF06}" presName="parentText" presStyleLbl="node1" presStyleIdx="1" presStyleCnt="2">
        <dgm:presLayoutVars>
          <dgm:chMax val="0"/>
          <dgm:bulletEnabled val="1"/>
        </dgm:presLayoutVars>
      </dgm:prSet>
      <dgm:spPr/>
      <dgm:t>
        <a:bodyPr/>
        <a:lstStyle/>
        <a:p>
          <a:endParaRPr lang="en-GB"/>
        </a:p>
      </dgm:t>
    </dgm:pt>
  </dgm:ptLst>
  <dgm:cxnLst>
    <dgm:cxn modelId="{0F7E592C-A27A-472B-98BC-9EA2219CEE1A}" type="presOf" srcId="{F2A773A5-CF49-492F-B0FE-AABC06035700}" destId="{7744D2BF-5801-4EFE-847E-686CBD8FE463}" srcOrd="0" destOrd="0" presId="urn:microsoft.com/office/officeart/2005/8/layout/vList2"/>
    <dgm:cxn modelId="{6A95F04A-22DE-4E74-9ECC-387DD9A5BAB2}" srcId="{F2A773A5-CF49-492F-B0FE-AABC06035700}" destId="{A3880F6B-16E0-4711-B6C6-59286455BF06}" srcOrd="1" destOrd="0" parTransId="{8445AC46-34D6-423E-AAF9-7BCE21F39B5D}" sibTransId="{6A84AF26-D3E3-4AA7-AE3D-86ED62BD572D}"/>
    <dgm:cxn modelId="{5E5497EC-DF43-46E5-AEC5-FAA7FB9EDBB4}" type="presOf" srcId="{A3880F6B-16E0-4711-B6C6-59286455BF06}" destId="{CA2320E9-CE17-4FCE-A4B4-4AEFDEEF7990}" srcOrd="0" destOrd="0" presId="urn:microsoft.com/office/officeart/2005/8/layout/vList2"/>
    <dgm:cxn modelId="{1364EA89-2E5C-4A62-86AC-1D07F10513A8}" type="presOf" srcId="{129A1A74-1833-45CB-B1E9-63E77B116139}" destId="{8869A596-2A3B-4413-B1FF-7A7A5EFE185C}" srcOrd="0" destOrd="0" presId="urn:microsoft.com/office/officeart/2005/8/layout/vList2"/>
    <dgm:cxn modelId="{C586F709-CB64-42D3-A26A-DC97B70D3B01}" srcId="{F2A773A5-CF49-492F-B0FE-AABC06035700}" destId="{129A1A74-1833-45CB-B1E9-63E77B116139}" srcOrd="0" destOrd="0" parTransId="{6C2E7CC7-7AF0-46FA-97C2-5319E0DB048B}" sibTransId="{31B29428-F9F1-4CD6-9AA5-2D2EA88233B9}"/>
    <dgm:cxn modelId="{613B5832-D072-4B86-8B10-2F80FBDEA2A0}" type="presParOf" srcId="{7744D2BF-5801-4EFE-847E-686CBD8FE463}" destId="{8869A596-2A3B-4413-B1FF-7A7A5EFE185C}" srcOrd="0" destOrd="0" presId="urn:microsoft.com/office/officeart/2005/8/layout/vList2"/>
    <dgm:cxn modelId="{92AFA62E-E3D2-4F7D-B57E-86521BA6FD16}" type="presParOf" srcId="{7744D2BF-5801-4EFE-847E-686CBD8FE463}" destId="{B62B6BE7-1280-458B-B108-99E06555AC6F}" srcOrd="1" destOrd="0" presId="urn:microsoft.com/office/officeart/2005/8/layout/vList2"/>
    <dgm:cxn modelId="{AFA7DD1B-BDC6-4411-92D3-C4CA11ACAB0E}" type="presParOf" srcId="{7744D2BF-5801-4EFE-847E-686CBD8FE463}" destId="{CA2320E9-CE17-4FCE-A4B4-4AEFDEEF7990}"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1337430-14CB-4A3E-8382-36BCD32845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64A9B01-C61B-40E3-A4E0-DCC4B08F5641}">
      <dgm:prSet/>
      <dgm:spPr/>
      <dgm:t>
        <a:bodyPr/>
        <a:lstStyle/>
        <a:p>
          <a:pPr rtl="0"/>
          <a:r>
            <a:rPr lang="es-ES_tradnl" b="1" dirty="0" err="1" smtClean="0"/>
            <a:t>Options</a:t>
          </a:r>
          <a:endParaRPr lang="en-GB" b="1" dirty="0"/>
        </a:p>
      </dgm:t>
    </dgm:pt>
    <dgm:pt modelId="{ABD5DBED-3CDA-4D51-AF55-7DD3063457FB}" type="parTrans" cxnId="{C5672454-F9E0-4537-A01C-C4178E34D980}">
      <dgm:prSet/>
      <dgm:spPr/>
      <dgm:t>
        <a:bodyPr/>
        <a:lstStyle/>
        <a:p>
          <a:endParaRPr lang="en-GB"/>
        </a:p>
      </dgm:t>
    </dgm:pt>
    <dgm:pt modelId="{7B64A6DB-E07A-4F23-BF58-60BC6EAB9CD8}" type="sibTrans" cxnId="{C5672454-F9E0-4537-A01C-C4178E34D980}">
      <dgm:prSet/>
      <dgm:spPr/>
      <dgm:t>
        <a:bodyPr/>
        <a:lstStyle/>
        <a:p>
          <a:endParaRPr lang="en-GB"/>
        </a:p>
      </dgm:t>
    </dgm:pt>
    <dgm:pt modelId="{54C7A154-AC44-475D-A867-D3B970DD4172}" type="pres">
      <dgm:prSet presAssocID="{B1337430-14CB-4A3E-8382-36BCD3284535}" presName="linear" presStyleCnt="0">
        <dgm:presLayoutVars>
          <dgm:animLvl val="lvl"/>
          <dgm:resizeHandles val="exact"/>
        </dgm:presLayoutVars>
      </dgm:prSet>
      <dgm:spPr/>
      <dgm:t>
        <a:bodyPr/>
        <a:lstStyle/>
        <a:p>
          <a:endParaRPr lang="en-GB"/>
        </a:p>
      </dgm:t>
    </dgm:pt>
    <dgm:pt modelId="{D9EF53FF-09FD-48A8-A231-53AE1011A667}" type="pres">
      <dgm:prSet presAssocID="{464A9B01-C61B-40E3-A4E0-DCC4B08F5641}" presName="parentText" presStyleLbl="node1" presStyleIdx="0" presStyleCnt="1">
        <dgm:presLayoutVars>
          <dgm:chMax val="0"/>
          <dgm:bulletEnabled val="1"/>
        </dgm:presLayoutVars>
      </dgm:prSet>
      <dgm:spPr/>
      <dgm:t>
        <a:bodyPr/>
        <a:lstStyle/>
        <a:p>
          <a:endParaRPr lang="en-GB"/>
        </a:p>
      </dgm:t>
    </dgm:pt>
  </dgm:ptLst>
  <dgm:cxnLst>
    <dgm:cxn modelId="{C5672454-F9E0-4537-A01C-C4178E34D980}" srcId="{B1337430-14CB-4A3E-8382-36BCD3284535}" destId="{464A9B01-C61B-40E3-A4E0-DCC4B08F5641}" srcOrd="0" destOrd="0" parTransId="{ABD5DBED-3CDA-4D51-AF55-7DD3063457FB}" sibTransId="{7B64A6DB-E07A-4F23-BF58-60BC6EAB9CD8}"/>
    <dgm:cxn modelId="{AEC41607-A712-47EB-82F2-E952F983A1E1}" type="presOf" srcId="{464A9B01-C61B-40E3-A4E0-DCC4B08F5641}" destId="{D9EF53FF-09FD-48A8-A231-53AE1011A667}" srcOrd="0" destOrd="0" presId="urn:microsoft.com/office/officeart/2005/8/layout/vList2"/>
    <dgm:cxn modelId="{49068D36-5F1E-47DA-8228-FBA4CA313618}" type="presOf" srcId="{B1337430-14CB-4A3E-8382-36BCD3284535}" destId="{54C7A154-AC44-475D-A867-D3B970DD4172}" srcOrd="0" destOrd="0" presId="urn:microsoft.com/office/officeart/2005/8/layout/vList2"/>
    <dgm:cxn modelId="{E7BFD255-1E1D-40E3-9F01-3261E9DD9410}" type="presParOf" srcId="{54C7A154-AC44-475D-A867-D3B970DD4172}" destId="{D9EF53FF-09FD-48A8-A231-53AE1011A667}"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B570F-0432-4213-AB25-2FC421BF4F6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F2D968C-AABA-458F-B807-07A8579014EB}">
      <dgm:prSet custT="1"/>
      <dgm:spPr/>
      <dgm:t>
        <a:bodyPr/>
        <a:lstStyle/>
        <a:p>
          <a:pPr rtl="0"/>
          <a:r>
            <a:rPr lang="en-GB" sz="1050" b="1" dirty="0" smtClean="0">
              <a:solidFill>
                <a:schemeClr val="bg2">
                  <a:lumMod val="10000"/>
                </a:schemeClr>
              </a:solidFill>
            </a:rPr>
            <a:t>1. Demonstrate an understanding of</a:t>
          </a:r>
          <a:r>
            <a:rPr lang="en-GB" sz="1050" b="1" dirty="0" smtClean="0"/>
            <a:t>:</a:t>
          </a:r>
          <a:endParaRPr lang="en-GB" sz="1050" b="1" dirty="0"/>
        </a:p>
      </dgm:t>
    </dgm:pt>
    <dgm:pt modelId="{24B0429F-53CD-492B-B681-5F69F3706795}" type="parTrans" cxnId="{1A5EA6BF-3CD2-48DA-82CD-6F719E920FA6}">
      <dgm:prSet/>
      <dgm:spPr/>
      <dgm:t>
        <a:bodyPr/>
        <a:lstStyle/>
        <a:p>
          <a:endParaRPr lang="en-GB" sz="2000"/>
        </a:p>
      </dgm:t>
    </dgm:pt>
    <dgm:pt modelId="{D91EA891-6521-412D-8C57-2ECAB229CA7E}" type="sibTrans" cxnId="{1A5EA6BF-3CD2-48DA-82CD-6F719E920FA6}">
      <dgm:prSet/>
      <dgm:spPr/>
      <dgm:t>
        <a:bodyPr/>
        <a:lstStyle/>
        <a:p>
          <a:endParaRPr lang="en-GB" sz="2000"/>
        </a:p>
      </dgm:t>
    </dgm:pt>
    <dgm:pt modelId="{EAEF47AC-831D-4641-906A-CDC499AE3CE1}">
      <dgm:prSet custT="1"/>
      <dgm:spPr/>
      <dgm:t>
        <a:bodyPr/>
        <a:lstStyle/>
        <a:p>
          <a:pPr rtl="0"/>
          <a:r>
            <a:rPr lang="en-GB" sz="1200" dirty="0" smtClean="0"/>
            <a:t>a. scientific facts and concepts</a:t>
          </a:r>
          <a:endParaRPr lang="en-GB" sz="1200" dirty="0"/>
        </a:p>
      </dgm:t>
    </dgm:pt>
    <dgm:pt modelId="{53EB4B74-DA08-4448-9B48-4BF9C4738121}" type="parTrans" cxnId="{AFFDB0F9-9CAF-4E6C-BB89-D0C02B0E27EF}">
      <dgm:prSet/>
      <dgm:spPr/>
      <dgm:t>
        <a:bodyPr/>
        <a:lstStyle/>
        <a:p>
          <a:endParaRPr lang="en-GB" sz="2000"/>
        </a:p>
      </dgm:t>
    </dgm:pt>
    <dgm:pt modelId="{F3B53A3F-1413-420C-BCFC-42A3BABC733F}" type="sibTrans" cxnId="{AFFDB0F9-9CAF-4E6C-BB89-D0C02B0E27EF}">
      <dgm:prSet/>
      <dgm:spPr/>
      <dgm:t>
        <a:bodyPr/>
        <a:lstStyle/>
        <a:p>
          <a:endParaRPr lang="en-GB" sz="2000"/>
        </a:p>
      </dgm:t>
    </dgm:pt>
    <dgm:pt modelId="{005A56A5-D5B4-4495-82A6-11A9D223CDB2}">
      <dgm:prSet custT="1"/>
      <dgm:spPr/>
      <dgm:t>
        <a:bodyPr/>
        <a:lstStyle/>
        <a:p>
          <a:pPr rtl="0"/>
          <a:r>
            <a:rPr lang="en-GB" sz="1200" smtClean="0"/>
            <a:t>b. scientific methods and techniques</a:t>
          </a:r>
          <a:endParaRPr lang="en-GB" sz="1200"/>
        </a:p>
      </dgm:t>
    </dgm:pt>
    <dgm:pt modelId="{C0B55706-D7D9-4FA2-B621-7394DACCE81E}" type="parTrans" cxnId="{3A803224-B253-4D9C-B013-5F121A77D943}">
      <dgm:prSet/>
      <dgm:spPr/>
      <dgm:t>
        <a:bodyPr/>
        <a:lstStyle/>
        <a:p>
          <a:endParaRPr lang="en-GB" sz="2000"/>
        </a:p>
      </dgm:t>
    </dgm:pt>
    <dgm:pt modelId="{6601634E-77CE-47B2-B7D6-DBA57F4056BE}" type="sibTrans" cxnId="{3A803224-B253-4D9C-B013-5F121A77D943}">
      <dgm:prSet/>
      <dgm:spPr/>
      <dgm:t>
        <a:bodyPr/>
        <a:lstStyle/>
        <a:p>
          <a:endParaRPr lang="en-GB" sz="2000"/>
        </a:p>
      </dgm:t>
    </dgm:pt>
    <dgm:pt modelId="{FFCB178F-BD93-4F01-8DCF-70347BA2993C}">
      <dgm:prSet custT="1"/>
      <dgm:spPr/>
      <dgm:t>
        <a:bodyPr/>
        <a:lstStyle/>
        <a:p>
          <a:pPr rtl="0"/>
          <a:r>
            <a:rPr lang="en-GB" sz="1200" smtClean="0"/>
            <a:t>c. scientific terminology</a:t>
          </a:r>
          <a:endParaRPr lang="en-GB" sz="1200"/>
        </a:p>
      </dgm:t>
    </dgm:pt>
    <dgm:pt modelId="{E8DC9A34-EF71-4BBC-B175-BEF31E5A5C09}" type="parTrans" cxnId="{F7EEC63C-7D86-460A-BF7F-4A6445600C4B}">
      <dgm:prSet/>
      <dgm:spPr/>
      <dgm:t>
        <a:bodyPr/>
        <a:lstStyle/>
        <a:p>
          <a:endParaRPr lang="en-GB" sz="2000"/>
        </a:p>
      </dgm:t>
    </dgm:pt>
    <dgm:pt modelId="{EC051E2C-DAE7-4400-833B-F1CC2A276DCD}" type="sibTrans" cxnId="{F7EEC63C-7D86-460A-BF7F-4A6445600C4B}">
      <dgm:prSet/>
      <dgm:spPr/>
      <dgm:t>
        <a:bodyPr/>
        <a:lstStyle/>
        <a:p>
          <a:endParaRPr lang="en-GB" sz="2000"/>
        </a:p>
      </dgm:t>
    </dgm:pt>
    <dgm:pt modelId="{7E41279F-C339-4D70-924D-85F3958C208B}">
      <dgm:prSet custT="1"/>
      <dgm:spPr/>
      <dgm:t>
        <a:bodyPr/>
        <a:lstStyle/>
        <a:p>
          <a:pPr rtl="0"/>
          <a:r>
            <a:rPr lang="en-GB" sz="1200" smtClean="0"/>
            <a:t>d. methods of presenting scientific information.</a:t>
          </a:r>
          <a:endParaRPr lang="en-GB" sz="1200"/>
        </a:p>
      </dgm:t>
    </dgm:pt>
    <dgm:pt modelId="{EA26ACDD-2B20-4120-9492-FDF0E1CA85CF}" type="parTrans" cxnId="{6CFB1B92-F9B2-4F04-B545-0CD69B333B5A}">
      <dgm:prSet/>
      <dgm:spPr/>
      <dgm:t>
        <a:bodyPr/>
        <a:lstStyle/>
        <a:p>
          <a:endParaRPr lang="en-GB" sz="2000"/>
        </a:p>
      </dgm:t>
    </dgm:pt>
    <dgm:pt modelId="{F63BF877-5897-457C-9E7E-FEFEDA66C922}" type="sibTrans" cxnId="{6CFB1B92-F9B2-4F04-B545-0CD69B333B5A}">
      <dgm:prSet/>
      <dgm:spPr/>
      <dgm:t>
        <a:bodyPr/>
        <a:lstStyle/>
        <a:p>
          <a:endParaRPr lang="en-GB" sz="2000"/>
        </a:p>
      </dgm:t>
    </dgm:pt>
    <dgm:pt modelId="{4571C1EB-3422-407F-8B2C-8DBAC3607BFC}">
      <dgm:prSet custT="1"/>
      <dgm:spPr/>
      <dgm:t>
        <a:bodyPr/>
        <a:lstStyle/>
        <a:p>
          <a:pPr rtl="0"/>
          <a:r>
            <a:rPr lang="en-GB" sz="1050" b="1" dirty="0" smtClean="0">
              <a:solidFill>
                <a:schemeClr val="bg2">
                  <a:lumMod val="10000"/>
                </a:schemeClr>
              </a:solidFill>
            </a:rPr>
            <a:t>2. Apply and use:</a:t>
          </a:r>
          <a:endParaRPr lang="en-GB" sz="1050" b="1" dirty="0">
            <a:solidFill>
              <a:schemeClr val="bg2">
                <a:lumMod val="10000"/>
              </a:schemeClr>
            </a:solidFill>
          </a:endParaRPr>
        </a:p>
      </dgm:t>
    </dgm:pt>
    <dgm:pt modelId="{570097C8-3EBF-4135-8104-775A3F69E7D5}" type="parTrans" cxnId="{61F625CB-9236-4380-BEE4-FC7E9ED3AB79}">
      <dgm:prSet/>
      <dgm:spPr/>
      <dgm:t>
        <a:bodyPr/>
        <a:lstStyle/>
        <a:p>
          <a:endParaRPr lang="en-GB" sz="2000"/>
        </a:p>
      </dgm:t>
    </dgm:pt>
    <dgm:pt modelId="{2596D4C0-02A9-4824-8F0D-0EB572169124}" type="sibTrans" cxnId="{61F625CB-9236-4380-BEE4-FC7E9ED3AB79}">
      <dgm:prSet/>
      <dgm:spPr/>
      <dgm:t>
        <a:bodyPr/>
        <a:lstStyle/>
        <a:p>
          <a:endParaRPr lang="en-GB" sz="2000"/>
        </a:p>
      </dgm:t>
    </dgm:pt>
    <dgm:pt modelId="{1F9E8CE4-2A4E-4D8C-8920-23274D1A0D34}">
      <dgm:prSet custT="1"/>
      <dgm:spPr/>
      <dgm:t>
        <a:bodyPr/>
        <a:lstStyle/>
        <a:p>
          <a:pPr rtl="0"/>
          <a:r>
            <a:rPr lang="en-GB" sz="1200" smtClean="0"/>
            <a:t>a. scientific facts and concepts</a:t>
          </a:r>
          <a:endParaRPr lang="en-GB" sz="1200"/>
        </a:p>
      </dgm:t>
    </dgm:pt>
    <dgm:pt modelId="{D38C73D8-6CED-4FE9-960A-200D40099365}" type="parTrans" cxnId="{D8C5ACDE-8436-4A9F-94B2-9F3FA42CC039}">
      <dgm:prSet/>
      <dgm:spPr/>
      <dgm:t>
        <a:bodyPr/>
        <a:lstStyle/>
        <a:p>
          <a:endParaRPr lang="en-GB" sz="2000"/>
        </a:p>
      </dgm:t>
    </dgm:pt>
    <dgm:pt modelId="{0212BC0D-8846-4BC6-B2D3-DDA9C08CFC9F}" type="sibTrans" cxnId="{D8C5ACDE-8436-4A9F-94B2-9F3FA42CC039}">
      <dgm:prSet/>
      <dgm:spPr/>
      <dgm:t>
        <a:bodyPr/>
        <a:lstStyle/>
        <a:p>
          <a:endParaRPr lang="en-GB" sz="2000"/>
        </a:p>
      </dgm:t>
    </dgm:pt>
    <dgm:pt modelId="{C504A957-0BCD-431A-935A-29EB2E49772A}">
      <dgm:prSet custT="1"/>
      <dgm:spPr/>
      <dgm:t>
        <a:bodyPr/>
        <a:lstStyle/>
        <a:p>
          <a:pPr rtl="0"/>
          <a:r>
            <a:rPr lang="en-GB" sz="1200" smtClean="0"/>
            <a:t>b. scientific methods and techniques</a:t>
          </a:r>
          <a:endParaRPr lang="en-GB" sz="1200"/>
        </a:p>
      </dgm:t>
    </dgm:pt>
    <dgm:pt modelId="{B6576D1C-5135-4471-AFF5-2BA6383C0404}" type="parTrans" cxnId="{88364CB6-7326-49B1-8302-6FC9C16665C0}">
      <dgm:prSet/>
      <dgm:spPr/>
      <dgm:t>
        <a:bodyPr/>
        <a:lstStyle/>
        <a:p>
          <a:endParaRPr lang="en-GB" sz="2000"/>
        </a:p>
      </dgm:t>
    </dgm:pt>
    <dgm:pt modelId="{134E3327-FA6A-451F-B11C-A1FF50413CF3}" type="sibTrans" cxnId="{88364CB6-7326-49B1-8302-6FC9C16665C0}">
      <dgm:prSet/>
      <dgm:spPr/>
      <dgm:t>
        <a:bodyPr/>
        <a:lstStyle/>
        <a:p>
          <a:endParaRPr lang="en-GB" sz="2000"/>
        </a:p>
      </dgm:t>
    </dgm:pt>
    <dgm:pt modelId="{3C27ACC4-636A-4D2C-848C-90FFBF5AD4BF}">
      <dgm:prSet custT="1"/>
      <dgm:spPr/>
      <dgm:t>
        <a:bodyPr/>
        <a:lstStyle/>
        <a:p>
          <a:pPr rtl="0"/>
          <a:r>
            <a:rPr lang="en-GB" sz="1200" smtClean="0"/>
            <a:t>c. scientific terminology to communicate effectively</a:t>
          </a:r>
          <a:endParaRPr lang="en-GB" sz="1200"/>
        </a:p>
      </dgm:t>
    </dgm:pt>
    <dgm:pt modelId="{B29D774D-FF86-4219-9F0D-39F8D4F320C0}" type="parTrans" cxnId="{BF941A29-A70C-4D2B-BEDB-6BC3A193011C}">
      <dgm:prSet/>
      <dgm:spPr/>
      <dgm:t>
        <a:bodyPr/>
        <a:lstStyle/>
        <a:p>
          <a:endParaRPr lang="en-GB" sz="2000"/>
        </a:p>
      </dgm:t>
    </dgm:pt>
    <dgm:pt modelId="{05D5ADF8-76F2-46BB-AEA0-03F034B5245B}" type="sibTrans" cxnId="{BF941A29-A70C-4D2B-BEDB-6BC3A193011C}">
      <dgm:prSet/>
      <dgm:spPr/>
      <dgm:t>
        <a:bodyPr/>
        <a:lstStyle/>
        <a:p>
          <a:endParaRPr lang="en-GB" sz="2000"/>
        </a:p>
      </dgm:t>
    </dgm:pt>
    <dgm:pt modelId="{74B17C65-2E8F-404F-9C1D-A225A1FB9620}">
      <dgm:prSet custT="1"/>
      <dgm:spPr/>
      <dgm:t>
        <a:bodyPr/>
        <a:lstStyle/>
        <a:p>
          <a:pPr rtl="0"/>
          <a:r>
            <a:rPr lang="en-GB" sz="1200" smtClean="0"/>
            <a:t>d. appropriate methods to present scientific information.</a:t>
          </a:r>
          <a:endParaRPr lang="en-GB" sz="1200"/>
        </a:p>
      </dgm:t>
    </dgm:pt>
    <dgm:pt modelId="{6F12B4F7-8E05-4CAB-B67A-9D7D398EB470}" type="parTrans" cxnId="{11F1531F-6CDD-4F1C-A2D9-CEBDF7308564}">
      <dgm:prSet/>
      <dgm:spPr/>
      <dgm:t>
        <a:bodyPr/>
        <a:lstStyle/>
        <a:p>
          <a:endParaRPr lang="en-GB" sz="2000"/>
        </a:p>
      </dgm:t>
    </dgm:pt>
    <dgm:pt modelId="{6B49E7B2-C3B1-49B3-9732-85F240FB4806}" type="sibTrans" cxnId="{11F1531F-6CDD-4F1C-A2D9-CEBDF7308564}">
      <dgm:prSet/>
      <dgm:spPr/>
      <dgm:t>
        <a:bodyPr/>
        <a:lstStyle/>
        <a:p>
          <a:endParaRPr lang="en-GB" sz="2000"/>
        </a:p>
      </dgm:t>
    </dgm:pt>
    <dgm:pt modelId="{3A3806A1-79F0-4745-89E2-446249254A57}">
      <dgm:prSet custT="1"/>
      <dgm:spPr/>
      <dgm:t>
        <a:bodyPr/>
        <a:lstStyle/>
        <a:p>
          <a:pPr rtl="0"/>
          <a:r>
            <a:rPr lang="en-GB" sz="1050" b="1" dirty="0" smtClean="0">
              <a:solidFill>
                <a:schemeClr val="bg2">
                  <a:lumMod val="10000"/>
                </a:schemeClr>
              </a:solidFill>
            </a:rPr>
            <a:t>3. Construct, analyse and evaluate:</a:t>
          </a:r>
          <a:endParaRPr lang="en-GB" sz="1050" b="1" dirty="0">
            <a:solidFill>
              <a:schemeClr val="bg2">
                <a:lumMod val="10000"/>
              </a:schemeClr>
            </a:solidFill>
          </a:endParaRPr>
        </a:p>
      </dgm:t>
    </dgm:pt>
    <dgm:pt modelId="{A90A1386-C96C-4382-B641-D5EC5EF2252E}" type="parTrans" cxnId="{1660E348-AE89-4DE6-A64B-A6C68DD7506B}">
      <dgm:prSet/>
      <dgm:spPr/>
      <dgm:t>
        <a:bodyPr/>
        <a:lstStyle/>
        <a:p>
          <a:endParaRPr lang="en-GB" sz="2000"/>
        </a:p>
      </dgm:t>
    </dgm:pt>
    <dgm:pt modelId="{401233BB-3E8A-40F1-BE8A-047E90B71279}" type="sibTrans" cxnId="{1660E348-AE89-4DE6-A64B-A6C68DD7506B}">
      <dgm:prSet/>
      <dgm:spPr/>
      <dgm:t>
        <a:bodyPr/>
        <a:lstStyle/>
        <a:p>
          <a:endParaRPr lang="en-GB" sz="2000"/>
        </a:p>
      </dgm:t>
    </dgm:pt>
    <dgm:pt modelId="{3D55D71B-37AB-440D-942B-2B985CB6F9B8}">
      <dgm:prSet custT="1"/>
      <dgm:spPr/>
      <dgm:t>
        <a:bodyPr/>
        <a:lstStyle/>
        <a:p>
          <a:pPr rtl="0"/>
          <a:r>
            <a:rPr lang="en-GB" sz="1200" smtClean="0"/>
            <a:t>a. hypotheses, research questions and predictions</a:t>
          </a:r>
          <a:endParaRPr lang="en-GB" sz="1200"/>
        </a:p>
      </dgm:t>
    </dgm:pt>
    <dgm:pt modelId="{363565E7-FF99-4C34-8B91-72122B26445D}" type="parTrans" cxnId="{9AC89C4E-B825-4145-A7F6-E71FD9E8A241}">
      <dgm:prSet/>
      <dgm:spPr/>
      <dgm:t>
        <a:bodyPr/>
        <a:lstStyle/>
        <a:p>
          <a:endParaRPr lang="en-GB" sz="2000"/>
        </a:p>
      </dgm:t>
    </dgm:pt>
    <dgm:pt modelId="{8DC9ABA0-656B-4E21-9E1D-53C18E1F8C8D}" type="sibTrans" cxnId="{9AC89C4E-B825-4145-A7F6-E71FD9E8A241}">
      <dgm:prSet/>
      <dgm:spPr/>
      <dgm:t>
        <a:bodyPr/>
        <a:lstStyle/>
        <a:p>
          <a:endParaRPr lang="en-GB" sz="2000"/>
        </a:p>
      </dgm:t>
    </dgm:pt>
    <dgm:pt modelId="{5F625BC8-7D93-45F1-AD22-43AFBA9A8A92}">
      <dgm:prSet custT="1"/>
      <dgm:spPr/>
      <dgm:t>
        <a:bodyPr/>
        <a:lstStyle/>
        <a:p>
          <a:pPr rtl="0"/>
          <a:r>
            <a:rPr lang="en-GB" sz="1200" smtClean="0"/>
            <a:t>b. scientific methods and techniques</a:t>
          </a:r>
          <a:endParaRPr lang="en-GB" sz="1200"/>
        </a:p>
      </dgm:t>
    </dgm:pt>
    <dgm:pt modelId="{94B13509-E29A-4BE2-BC92-15A921551FCD}" type="parTrans" cxnId="{ACECDB68-8D3E-44F1-AA71-35BB8D61E2DC}">
      <dgm:prSet/>
      <dgm:spPr/>
      <dgm:t>
        <a:bodyPr/>
        <a:lstStyle/>
        <a:p>
          <a:endParaRPr lang="en-GB" sz="2000"/>
        </a:p>
      </dgm:t>
    </dgm:pt>
    <dgm:pt modelId="{9342DA47-56C6-45AC-AC77-77A7AE516DB0}" type="sibTrans" cxnId="{ACECDB68-8D3E-44F1-AA71-35BB8D61E2DC}">
      <dgm:prSet/>
      <dgm:spPr/>
      <dgm:t>
        <a:bodyPr/>
        <a:lstStyle/>
        <a:p>
          <a:endParaRPr lang="en-GB" sz="2000"/>
        </a:p>
      </dgm:t>
    </dgm:pt>
    <dgm:pt modelId="{F52E05ED-8A01-4786-8170-7A638D242D18}">
      <dgm:prSet custT="1"/>
      <dgm:spPr/>
      <dgm:t>
        <a:bodyPr/>
        <a:lstStyle/>
        <a:p>
          <a:pPr rtl="0"/>
          <a:r>
            <a:rPr lang="en-GB" sz="1200" smtClean="0"/>
            <a:t>c. scientific explanations.</a:t>
          </a:r>
          <a:endParaRPr lang="en-GB" sz="1200"/>
        </a:p>
      </dgm:t>
    </dgm:pt>
    <dgm:pt modelId="{75557525-3AA9-40A3-9E3D-50801ADD95DC}" type="parTrans" cxnId="{83C6D7C3-16EA-4A82-9281-88ED265FA84C}">
      <dgm:prSet/>
      <dgm:spPr/>
      <dgm:t>
        <a:bodyPr/>
        <a:lstStyle/>
        <a:p>
          <a:endParaRPr lang="en-GB" sz="2000"/>
        </a:p>
      </dgm:t>
    </dgm:pt>
    <dgm:pt modelId="{FAF88271-AA1E-47B0-8E86-2BD0E3CECF43}" type="sibTrans" cxnId="{83C6D7C3-16EA-4A82-9281-88ED265FA84C}">
      <dgm:prSet/>
      <dgm:spPr/>
      <dgm:t>
        <a:bodyPr/>
        <a:lstStyle/>
        <a:p>
          <a:endParaRPr lang="en-GB" sz="2000"/>
        </a:p>
      </dgm:t>
    </dgm:pt>
    <dgm:pt modelId="{DBE7F390-784C-4B74-B671-22B247401514}">
      <dgm:prSet custT="1"/>
      <dgm:spPr/>
      <dgm:t>
        <a:bodyPr/>
        <a:lstStyle/>
        <a:p>
          <a:pPr rtl="0"/>
          <a:r>
            <a:rPr lang="en-GB" sz="1000" b="1" dirty="0" smtClean="0">
              <a:solidFill>
                <a:schemeClr val="bg2">
                  <a:lumMod val="10000"/>
                </a:schemeClr>
              </a:solidFill>
            </a:rPr>
            <a:t>4. Demonstrate the personal skills of cooperation, perseverance and responsibility appropriate for effective scientific investigation and problem solving.</a:t>
          </a:r>
          <a:endParaRPr lang="en-GB" sz="1000" b="1" dirty="0">
            <a:solidFill>
              <a:schemeClr val="bg2">
                <a:lumMod val="10000"/>
              </a:schemeClr>
            </a:solidFill>
          </a:endParaRPr>
        </a:p>
      </dgm:t>
    </dgm:pt>
    <dgm:pt modelId="{6ECEBA6D-9C07-46BC-8043-A61EDB7FF16B}" type="parTrans" cxnId="{7BC3452C-8DEF-457F-A924-F876A9AAFFFB}">
      <dgm:prSet/>
      <dgm:spPr/>
      <dgm:t>
        <a:bodyPr/>
        <a:lstStyle/>
        <a:p>
          <a:endParaRPr lang="en-GB" sz="2000"/>
        </a:p>
      </dgm:t>
    </dgm:pt>
    <dgm:pt modelId="{0D963BE9-8B2F-42E1-9537-C4F17F2BCCE6}" type="sibTrans" cxnId="{7BC3452C-8DEF-457F-A924-F876A9AAFFFB}">
      <dgm:prSet/>
      <dgm:spPr/>
      <dgm:t>
        <a:bodyPr/>
        <a:lstStyle/>
        <a:p>
          <a:endParaRPr lang="en-GB" sz="2000"/>
        </a:p>
      </dgm:t>
    </dgm:pt>
    <dgm:pt modelId="{AC6F0461-8494-4710-B25F-6CCD4AA28B3E}">
      <dgm:prSet custT="1"/>
      <dgm:spPr/>
      <dgm:t>
        <a:bodyPr/>
        <a:lstStyle/>
        <a:p>
          <a:pPr rtl="0"/>
          <a:r>
            <a:rPr lang="en-GB" sz="1000" b="1" dirty="0" smtClean="0">
              <a:solidFill>
                <a:schemeClr val="bg2">
                  <a:lumMod val="10000"/>
                </a:schemeClr>
              </a:solidFill>
            </a:rPr>
            <a:t>5. Demonstrate the manipulative skills necessary to carry out scientific investigations with precision and safety.</a:t>
          </a:r>
          <a:endParaRPr lang="en-GB" sz="1000" b="1" dirty="0">
            <a:solidFill>
              <a:schemeClr val="bg2">
                <a:lumMod val="10000"/>
              </a:schemeClr>
            </a:solidFill>
          </a:endParaRPr>
        </a:p>
      </dgm:t>
    </dgm:pt>
    <dgm:pt modelId="{A542E87C-159F-4A0D-9ADD-DA4B45C1FDA8}" type="parTrans" cxnId="{2106B7AD-A1FA-481B-82B1-95EAB3FE979B}">
      <dgm:prSet/>
      <dgm:spPr/>
      <dgm:t>
        <a:bodyPr/>
        <a:lstStyle/>
        <a:p>
          <a:endParaRPr lang="en-GB" sz="2000"/>
        </a:p>
      </dgm:t>
    </dgm:pt>
    <dgm:pt modelId="{96C74018-C376-427E-A214-518C4D1C8C60}" type="sibTrans" cxnId="{2106B7AD-A1FA-481B-82B1-95EAB3FE979B}">
      <dgm:prSet/>
      <dgm:spPr/>
      <dgm:t>
        <a:bodyPr/>
        <a:lstStyle/>
        <a:p>
          <a:endParaRPr lang="en-GB" sz="2000"/>
        </a:p>
      </dgm:t>
    </dgm:pt>
    <dgm:pt modelId="{9B82776A-3ECC-49AD-8668-5E226B39D3E6}" type="pres">
      <dgm:prSet presAssocID="{720B570F-0432-4213-AB25-2FC421BF4F61}" presName="linearFlow" presStyleCnt="0">
        <dgm:presLayoutVars>
          <dgm:dir/>
          <dgm:resizeHandles val="exact"/>
        </dgm:presLayoutVars>
      </dgm:prSet>
      <dgm:spPr/>
      <dgm:t>
        <a:bodyPr/>
        <a:lstStyle/>
        <a:p>
          <a:endParaRPr lang="en-GB"/>
        </a:p>
      </dgm:t>
    </dgm:pt>
    <dgm:pt modelId="{516EDF6D-913A-40E6-81A1-C35ECCE7E884}" type="pres">
      <dgm:prSet presAssocID="{2F2D968C-AABA-458F-B807-07A8579014EB}" presName="composite" presStyleCnt="0"/>
      <dgm:spPr/>
    </dgm:pt>
    <dgm:pt modelId="{89A27CE5-1D2D-4FA1-8298-ED13F0A3C2C0}" type="pres">
      <dgm:prSet presAssocID="{2F2D968C-AABA-458F-B807-07A8579014EB}" presName="imgShp" presStyleLbl="fgImgPlace1" presStyleIdx="0" presStyleCnt="16"/>
      <dgm:spPr/>
    </dgm:pt>
    <dgm:pt modelId="{A51971F6-F3C7-4B94-BB21-EF34AFE5B397}" type="pres">
      <dgm:prSet presAssocID="{2F2D968C-AABA-458F-B807-07A8579014EB}" presName="txShp" presStyleLbl="node1" presStyleIdx="0" presStyleCnt="16">
        <dgm:presLayoutVars>
          <dgm:bulletEnabled val="1"/>
        </dgm:presLayoutVars>
      </dgm:prSet>
      <dgm:spPr/>
      <dgm:t>
        <a:bodyPr/>
        <a:lstStyle/>
        <a:p>
          <a:endParaRPr lang="en-GB"/>
        </a:p>
      </dgm:t>
    </dgm:pt>
    <dgm:pt modelId="{EB74BCA7-2367-4718-B9D4-3739808A517F}" type="pres">
      <dgm:prSet presAssocID="{D91EA891-6521-412D-8C57-2ECAB229CA7E}" presName="spacing" presStyleCnt="0"/>
      <dgm:spPr/>
    </dgm:pt>
    <dgm:pt modelId="{7D88F936-E503-4DC1-A563-503A7AE83DC9}" type="pres">
      <dgm:prSet presAssocID="{EAEF47AC-831D-4641-906A-CDC499AE3CE1}" presName="composite" presStyleCnt="0"/>
      <dgm:spPr/>
    </dgm:pt>
    <dgm:pt modelId="{FD0E581E-E211-42D2-9EB3-DFA87747096A}" type="pres">
      <dgm:prSet presAssocID="{EAEF47AC-831D-4641-906A-CDC499AE3CE1}" presName="imgShp" presStyleLbl="fgImgPlace1" presStyleIdx="1" presStyleCnt="16"/>
      <dgm:spPr/>
    </dgm:pt>
    <dgm:pt modelId="{3F9147DD-521E-45B0-B9E6-41FCC0BC08B3}" type="pres">
      <dgm:prSet presAssocID="{EAEF47AC-831D-4641-906A-CDC499AE3CE1}" presName="txShp" presStyleLbl="node1" presStyleIdx="1" presStyleCnt="16">
        <dgm:presLayoutVars>
          <dgm:bulletEnabled val="1"/>
        </dgm:presLayoutVars>
      </dgm:prSet>
      <dgm:spPr/>
      <dgm:t>
        <a:bodyPr/>
        <a:lstStyle/>
        <a:p>
          <a:endParaRPr lang="en-GB"/>
        </a:p>
      </dgm:t>
    </dgm:pt>
    <dgm:pt modelId="{338AAE67-5569-4105-8F1F-ED23ED097FC3}" type="pres">
      <dgm:prSet presAssocID="{F3B53A3F-1413-420C-BCFC-42A3BABC733F}" presName="spacing" presStyleCnt="0"/>
      <dgm:spPr/>
    </dgm:pt>
    <dgm:pt modelId="{29B9798D-BE74-404F-A218-07AC17CF8499}" type="pres">
      <dgm:prSet presAssocID="{005A56A5-D5B4-4495-82A6-11A9D223CDB2}" presName="composite" presStyleCnt="0"/>
      <dgm:spPr/>
    </dgm:pt>
    <dgm:pt modelId="{811BFFB2-DD56-4B74-9282-BAD023CD8E90}" type="pres">
      <dgm:prSet presAssocID="{005A56A5-D5B4-4495-82A6-11A9D223CDB2}" presName="imgShp" presStyleLbl="fgImgPlace1" presStyleIdx="2" presStyleCnt="16"/>
      <dgm:spPr/>
    </dgm:pt>
    <dgm:pt modelId="{B57537FB-FFA7-443B-996A-F7A6EE876E89}" type="pres">
      <dgm:prSet presAssocID="{005A56A5-D5B4-4495-82A6-11A9D223CDB2}" presName="txShp" presStyleLbl="node1" presStyleIdx="2" presStyleCnt="16">
        <dgm:presLayoutVars>
          <dgm:bulletEnabled val="1"/>
        </dgm:presLayoutVars>
      </dgm:prSet>
      <dgm:spPr/>
      <dgm:t>
        <a:bodyPr/>
        <a:lstStyle/>
        <a:p>
          <a:endParaRPr lang="en-GB"/>
        </a:p>
      </dgm:t>
    </dgm:pt>
    <dgm:pt modelId="{0D80DAC2-D447-4860-9C8A-4398563AEFEC}" type="pres">
      <dgm:prSet presAssocID="{6601634E-77CE-47B2-B7D6-DBA57F4056BE}" presName="spacing" presStyleCnt="0"/>
      <dgm:spPr/>
    </dgm:pt>
    <dgm:pt modelId="{C64DB4E2-742E-4005-9CCF-B5C25DABE920}" type="pres">
      <dgm:prSet presAssocID="{FFCB178F-BD93-4F01-8DCF-70347BA2993C}" presName="composite" presStyleCnt="0"/>
      <dgm:spPr/>
    </dgm:pt>
    <dgm:pt modelId="{69B0CF89-D369-4F0B-B6E1-3EC27ACB1FEF}" type="pres">
      <dgm:prSet presAssocID="{FFCB178F-BD93-4F01-8DCF-70347BA2993C}" presName="imgShp" presStyleLbl="fgImgPlace1" presStyleIdx="3" presStyleCnt="16"/>
      <dgm:spPr/>
    </dgm:pt>
    <dgm:pt modelId="{1AA9100C-CACC-4673-93CF-7453D0AF02AE}" type="pres">
      <dgm:prSet presAssocID="{FFCB178F-BD93-4F01-8DCF-70347BA2993C}" presName="txShp" presStyleLbl="node1" presStyleIdx="3" presStyleCnt="16">
        <dgm:presLayoutVars>
          <dgm:bulletEnabled val="1"/>
        </dgm:presLayoutVars>
      </dgm:prSet>
      <dgm:spPr/>
      <dgm:t>
        <a:bodyPr/>
        <a:lstStyle/>
        <a:p>
          <a:endParaRPr lang="en-GB"/>
        </a:p>
      </dgm:t>
    </dgm:pt>
    <dgm:pt modelId="{358B21AB-C6BD-4B47-8308-853C168E3AFB}" type="pres">
      <dgm:prSet presAssocID="{EC051E2C-DAE7-4400-833B-F1CC2A276DCD}" presName="spacing" presStyleCnt="0"/>
      <dgm:spPr/>
    </dgm:pt>
    <dgm:pt modelId="{252717B0-160E-42A3-986C-C81F8C56E61A}" type="pres">
      <dgm:prSet presAssocID="{7E41279F-C339-4D70-924D-85F3958C208B}" presName="composite" presStyleCnt="0"/>
      <dgm:spPr/>
    </dgm:pt>
    <dgm:pt modelId="{7518F521-3443-4B18-97D1-BD41FA3806C4}" type="pres">
      <dgm:prSet presAssocID="{7E41279F-C339-4D70-924D-85F3958C208B}" presName="imgShp" presStyleLbl="fgImgPlace1" presStyleIdx="4" presStyleCnt="16"/>
      <dgm:spPr/>
    </dgm:pt>
    <dgm:pt modelId="{C9DFCA8B-48F1-46E6-90ED-3012C00D0B61}" type="pres">
      <dgm:prSet presAssocID="{7E41279F-C339-4D70-924D-85F3958C208B}" presName="txShp" presStyleLbl="node1" presStyleIdx="4" presStyleCnt="16">
        <dgm:presLayoutVars>
          <dgm:bulletEnabled val="1"/>
        </dgm:presLayoutVars>
      </dgm:prSet>
      <dgm:spPr/>
      <dgm:t>
        <a:bodyPr/>
        <a:lstStyle/>
        <a:p>
          <a:endParaRPr lang="en-GB"/>
        </a:p>
      </dgm:t>
    </dgm:pt>
    <dgm:pt modelId="{3B8278EC-044B-4FB5-B786-4B72F3F1A4AF}" type="pres">
      <dgm:prSet presAssocID="{F63BF877-5897-457C-9E7E-FEFEDA66C922}" presName="spacing" presStyleCnt="0"/>
      <dgm:spPr/>
    </dgm:pt>
    <dgm:pt modelId="{36A009BC-FF77-43F1-9AA3-029B20A760CE}" type="pres">
      <dgm:prSet presAssocID="{4571C1EB-3422-407F-8B2C-8DBAC3607BFC}" presName="composite" presStyleCnt="0"/>
      <dgm:spPr/>
    </dgm:pt>
    <dgm:pt modelId="{0DE7E154-F427-4C15-B2BD-C2EA439FC801}" type="pres">
      <dgm:prSet presAssocID="{4571C1EB-3422-407F-8B2C-8DBAC3607BFC}" presName="imgShp" presStyleLbl="fgImgPlace1" presStyleIdx="5" presStyleCnt="16"/>
      <dgm:spPr/>
    </dgm:pt>
    <dgm:pt modelId="{70162709-870F-4F7B-B722-CAA7438D0194}" type="pres">
      <dgm:prSet presAssocID="{4571C1EB-3422-407F-8B2C-8DBAC3607BFC}" presName="txShp" presStyleLbl="node1" presStyleIdx="5" presStyleCnt="16">
        <dgm:presLayoutVars>
          <dgm:bulletEnabled val="1"/>
        </dgm:presLayoutVars>
      </dgm:prSet>
      <dgm:spPr/>
      <dgm:t>
        <a:bodyPr/>
        <a:lstStyle/>
        <a:p>
          <a:endParaRPr lang="en-GB"/>
        </a:p>
      </dgm:t>
    </dgm:pt>
    <dgm:pt modelId="{8E22E610-FE36-4CDE-91CB-6FDF18BA1133}" type="pres">
      <dgm:prSet presAssocID="{2596D4C0-02A9-4824-8F0D-0EB572169124}" presName="spacing" presStyleCnt="0"/>
      <dgm:spPr/>
    </dgm:pt>
    <dgm:pt modelId="{34E39598-7C39-4DBF-A7C3-F94DBF77DED7}" type="pres">
      <dgm:prSet presAssocID="{1F9E8CE4-2A4E-4D8C-8920-23274D1A0D34}" presName="composite" presStyleCnt="0"/>
      <dgm:spPr/>
    </dgm:pt>
    <dgm:pt modelId="{F9B8454C-552C-4E98-8524-84E4847A3181}" type="pres">
      <dgm:prSet presAssocID="{1F9E8CE4-2A4E-4D8C-8920-23274D1A0D34}" presName="imgShp" presStyleLbl="fgImgPlace1" presStyleIdx="6" presStyleCnt="16"/>
      <dgm:spPr/>
    </dgm:pt>
    <dgm:pt modelId="{6BDC5955-6931-4D65-88CB-051EFCC2D6CE}" type="pres">
      <dgm:prSet presAssocID="{1F9E8CE4-2A4E-4D8C-8920-23274D1A0D34}" presName="txShp" presStyleLbl="node1" presStyleIdx="6" presStyleCnt="16">
        <dgm:presLayoutVars>
          <dgm:bulletEnabled val="1"/>
        </dgm:presLayoutVars>
      </dgm:prSet>
      <dgm:spPr/>
      <dgm:t>
        <a:bodyPr/>
        <a:lstStyle/>
        <a:p>
          <a:endParaRPr lang="en-GB"/>
        </a:p>
      </dgm:t>
    </dgm:pt>
    <dgm:pt modelId="{C4519917-DD83-497A-B550-71C31A91F75E}" type="pres">
      <dgm:prSet presAssocID="{0212BC0D-8846-4BC6-B2D3-DDA9C08CFC9F}" presName="spacing" presStyleCnt="0"/>
      <dgm:spPr/>
    </dgm:pt>
    <dgm:pt modelId="{46324262-80B5-4385-A85F-A0F12FE2AC8C}" type="pres">
      <dgm:prSet presAssocID="{C504A957-0BCD-431A-935A-29EB2E49772A}" presName="composite" presStyleCnt="0"/>
      <dgm:spPr/>
    </dgm:pt>
    <dgm:pt modelId="{6D106D32-DE23-4B56-8E50-EDB95CFC6601}" type="pres">
      <dgm:prSet presAssocID="{C504A957-0BCD-431A-935A-29EB2E49772A}" presName="imgShp" presStyleLbl="fgImgPlace1" presStyleIdx="7" presStyleCnt="16"/>
      <dgm:spPr/>
    </dgm:pt>
    <dgm:pt modelId="{E278F351-BB4C-4247-8707-93B1754A3515}" type="pres">
      <dgm:prSet presAssocID="{C504A957-0BCD-431A-935A-29EB2E49772A}" presName="txShp" presStyleLbl="node1" presStyleIdx="7" presStyleCnt="16">
        <dgm:presLayoutVars>
          <dgm:bulletEnabled val="1"/>
        </dgm:presLayoutVars>
      </dgm:prSet>
      <dgm:spPr/>
      <dgm:t>
        <a:bodyPr/>
        <a:lstStyle/>
        <a:p>
          <a:endParaRPr lang="en-GB"/>
        </a:p>
      </dgm:t>
    </dgm:pt>
    <dgm:pt modelId="{5D881A3D-2FDB-4581-B1C9-01AFA6EAED85}" type="pres">
      <dgm:prSet presAssocID="{134E3327-FA6A-451F-B11C-A1FF50413CF3}" presName="spacing" presStyleCnt="0"/>
      <dgm:spPr/>
    </dgm:pt>
    <dgm:pt modelId="{E7FE8FCA-E11C-4DB1-A1F3-3B94BAB0B293}" type="pres">
      <dgm:prSet presAssocID="{3C27ACC4-636A-4D2C-848C-90FFBF5AD4BF}" presName="composite" presStyleCnt="0"/>
      <dgm:spPr/>
    </dgm:pt>
    <dgm:pt modelId="{DADA53D1-03C0-4403-A8D7-587A1DBF85F2}" type="pres">
      <dgm:prSet presAssocID="{3C27ACC4-636A-4D2C-848C-90FFBF5AD4BF}" presName="imgShp" presStyleLbl="fgImgPlace1" presStyleIdx="8" presStyleCnt="16"/>
      <dgm:spPr/>
    </dgm:pt>
    <dgm:pt modelId="{AE96DA89-5027-4368-9808-096511BAEB71}" type="pres">
      <dgm:prSet presAssocID="{3C27ACC4-636A-4D2C-848C-90FFBF5AD4BF}" presName="txShp" presStyleLbl="node1" presStyleIdx="8" presStyleCnt="16">
        <dgm:presLayoutVars>
          <dgm:bulletEnabled val="1"/>
        </dgm:presLayoutVars>
      </dgm:prSet>
      <dgm:spPr/>
      <dgm:t>
        <a:bodyPr/>
        <a:lstStyle/>
        <a:p>
          <a:endParaRPr lang="en-GB"/>
        </a:p>
      </dgm:t>
    </dgm:pt>
    <dgm:pt modelId="{DCD977DE-D8C6-442C-8BEC-84DB743A2BD1}" type="pres">
      <dgm:prSet presAssocID="{05D5ADF8-76F2-46BB-AEA0-03F034B5245B}" presName="spacing" presStyleCnt="0"/>
      <dgm:spPr/>
    </dgm:pt>
    <dgm:pt modelId="{19A5E20A-4027-4128-9552-382203207E9A}" type="pres">
      <dgm:prSet presAssocID="{74B17C65-2E8F-404F-9C1D-A225A1FB9620}" presName="composite" presStyleCnt="0"/>
      <dgm:spPr/>
    </dgm:pt>
    <dgm:pt modelId="{B70A0A1A-45A2-488E-A75D-A598CB1E5303}" type="pres">
      <dgm:prSet presAssocID="{74B17C65-2E8F-404F-9C1D-A225A1FB9620}" presName="imgShp" presStyleLbl="fgImgPlace1" presStyleIdx="9" presStyleCnt="16"/>
      <dgm:spPr/>
    </dgm:pt>
    <dgm:pt modelId="{FE09EB7D-714C-4302-AE2B-2EC922F52B41}" type="pres">
      <dgm:prSet presAssocID="{74B17C65-2E8F-404F-9C1D-A225A1FB9620}" presName="txShp" presStyleLbl="node1" presStyleIdx="9" presStyleCnt="16">
        <dgm:presLayoutVars>
          <dgm:bulletEnabled val="1"/>
        </dgm:presLayoutVars>
      </dgm:prSet>
      <dgm:spPr/>
      <dgm:t>
        <a:bodyPr/>
        <a:lstStyle/>
        <a:p>
          <a:endParaRPr lang="en-GB"/>
        </a:p>
      </dgm:t>
    </dgm:pt>
    <dgm:pt modelId="{68B3448B-5F96-43DC-A59D-DC577B05032A}" type="pres">
      <dgm:prSet presAssocID="{6B49E7B2-C3B1-49B3-9732-85F240FB4806}" presName="spacing" presStyleCnt="0"/>
      <dgm:spPr/>
    </dgm:pt>
    <dgm:pt modelId="{E7983848-C0DA-44BB-8481-596B0AB24A76}" type="pres">
      <dgm:prSet presAssocID="{3A3806A1-79F0-4745-89E2-446249254A57}" presName="composite" presStyleCnt="0"/>
      <dgm:spPr/>
    </dgm:pt>
    <dgm:pt modelId="{2CF6334B-DFB6-4C7D-8104-F93BB1956B73}" type="pres">
      <dgm:prSet presAssocID="{3A3806A1-79F0-4745-89E2-446249254A57}" presName="imgShp" presStyleLbl="fgImgPlace1" presStyleIdx="10" presStyleCnt="16"/>
      <dgm:spPr/>
    </dgm:pt>
    <dgm:pt modelId="{AB9A2758-E64D-43DB-86E6-CDF7912DAC30}" type="pres">
      <dgm:prSet presAssocID="{3A3806A1-79F0-4745-89E2-446249254A57}" presName="txShp" presStyleLbl="node1" presStyleIdx="10" presStyleCnt="16">
        <dgm:presLayoutVars>
          <dgm:bulletEnabled val="1"/>
        </dgm:presLayoutVars>
      </dgm:prSet>
      <dgm:spPr/>
      <dgm:t>
        <a:bodyPr/>
        <a:lstStyle/>
        <a:p>
          <a:endParaRPr lang="en-GB"/>
        </a:p>
      </dgm:t>
    </dgm:pt>
    <dgm:pt modelId="{93086E06-E2DD-4D6B-BF5C-2DF038FB2403}" type="pres">
      <dgm:prSet presAssocID="{401233BB-3E8A-40F1-BE8A-047E90B71279}" presName="spacing" presStyleCnt="0"/>
      <dgm:spPr/>
    </dgm:pt>
    <dgm:pt modelId="{78F8899C-979F-485E-A383-CA417887B100}" type="pres">
      <dgm:prSet presAssocID="{3D55D71B-37AB-440D-942B-2B985CB6F9B8}" presName="composite" presStyleCnt="0"/>
      <dgm:spPr/>
    </dgm:pt>
    <dgm:pt modelId="{C3248ECB-B65C-4B42-B4F3-985CE9AD70C3}" type="pres">
      <dgm:prSet presAssocID="{3D55D71B-37AB-440D-942B-2B985CB6F9B8}" presName="imgShp" presStyleLbl="fgImgPlace1" presStyleIdx="11" presStyleCnt="16"/>
      <dgm:spPr/>
    </dgm:pt>
    <dgm:pt modelId="{78C5A86C-F4DE-4687-B119-29EE71FBAAE4}" type="pres">
      <dgm:prSet presAssocID="{3D55D71B-37AB-440D-942B-2B985CB6F9B8}" presName="txShp" presStyleLbl="node1" presStyleIdx="11" presStyleCnt="16">
        <dgm:presLayoutVars>
          <dgm:bulletEnabled val="1"/>
        </dgm:presLayoutVars>
      </dgm:prSet>
      <dgm:spPr/>
      <dgm:t>
        <a:bodyPr/>
        <a:lstStyle/>
        <a:p>
          <a:endParaRPr lang="en-GB"/>
        </a:p>
      </dgm:t>
    </dgm:pt>
    <dgm:pt modelId="{26A71C51-6A74-4E5A-98E1-9DB8EE16AE54}" type="pres">
      <dgm:prSet presAssocID="{8DC9ABA0-656B-4E21-9E1D-53C18E1F8C8D}" presName="spacing" presStyleCnt="0"/>
      <dgm:spPr/>
    </dgm:pt>
    <dgm:pt modelId="{CBCDCD9C-B2C0-44B2-B82D-51340E9033A7}" type="pres">
      <dgm:prSet presAssocID="{5F625BC8-7D93-45F1-AD22-43AFBA9A8A92}" presName="composite" presStyleCnt="0"/>
      <dgm:spPr/>
    </dgm:pt>
    <dgm:pt modelId="{5CEA09CB-0373-4494-8FEA-AB7759A664C7}" type="pres">
      <dgm:prSet presAssocID="{5F625BC8-7D93-45F1-AD22-43AFBA9A8A92}" presName="imgShp" presStyleLbl="fgImgPlace1" presStyleIdx="12" presStyleCnt="16"/>
      <dgm:spPr/>
    </dgm:pt>
    <dgm:pt modelId="{B4C62CF4-4CE6-4F97-BCCC-D11982F6DF5E}" type="pres">
      <dgm:prSet presAssocID="{5F625BC8-7D93-45F1-AD22-43AFBA9A8A92}" presName="txShp" presStyleLbl="node1" presStyleIdx="12" presStyleCnt="16">
        <dgm:presLayoutVars>
          <dgm:bulletEnabled val="1"/>
        </dgm:presLayoutVars>
      </dgm:prSet>
      <dgm:spPr/>
      <dgm:t>
        <a:bodyPr/>
        <a:lstStyle/>
        <a:p>
          <a:endParaRPr lang="en-GB"/>
        </a:p>
      </dgm:t>
    </dgm:pt>
    <dgm:pt modelId="{CE1D039F-4DEC-4782-88F4-5FA14751888C}" type="pres">
      <dgm:prSet presAssocID="{9342DA47-56C6-45AC-AC77-77A7AE516DB0}" presName="spacing" presStyleCnt="0"/>
      <dgm:spPr/>
    </dgm:pt>
    <dgm:pt modelId="{5B023921-60BD-4344-A964-9C39F02D2B56}" type="pres">
      <dgm:prSet presAssocID="{F52E05ED-8A01-4786-8170-7A638D242D18}" presName="composite" presStyleCnt="0"/>
      <dgm:spPr/>
    </dgm:pt>
    <dgm:pt modelId="{E9AF1384-F237-4E18-8851-FA3196938877}" type="pres">
      <dgm:prSet presAssocID="{F52E05ED-8A01-4786-8170-7A638D242D18}" presName="imgShp" presStyleLbl="fgImgPlace1" presStyleIdx="13" presStyleCnt="16"/>
      <dgm:spPr/>
    </dgm:pt>
    <dgm:pt modelId="{CB7B134E-3951-4460-AB58-2813CD09E0A0}" type="pres">
      <dgm:prSet presAssocID="{F52E05ED-8A01-4786-8170-7A638D242D18}" presName="txShp" presStyleLbl="node1" presStyleIdx="13" presStyleCnt="16">
        <dgm:presLayoutVars>
          <dgm:bulletEnabled val="1"/>
        </dgm:presLayoutVars>
      </dgm:prSet>
      <dgm:spPr/>
      <dgm:t>
        <a:bodyPr/>
        <a:lstStyle/>
        <a:p>
          <a:endParaRPr lang="en-GB"/>
        </a:p>
      </dgm:t>
    </dgm:pt>
    <dgm:pt modelId="{52F24143-4D4B-4591-8DDD-F1D7F16C45BB}" type="pres">
      <dgm:prSet presAssocID="{FAF88271-AA1E-47B0-8E86-2BD0E3CECF43}" presName="spacing" presStyleCnt="0"/>
      <dgm:spPr/>
    </dgm:pt>
    <dgm:pt modelId="{3CD9D0B6-FDF5-4C61-B3C9-F2AE56F56CB4}" type="pres">
      <dgm:prSet presAssocID="{DBE7F390-784C-4B74-B671-22B247401514}" presName="composite" presStyleCnt="0"/>
      <dgm:spPr/>
    </dgm:pt>
    <dgm:pt modelId="{99C328B2-E7A4-4FBC-85EC-9C1BE12ABE10}" type="pres">
      <dgm:prSet presAssocID="{DBE7F390-784C-4B74-B671-22B247401514}" presName="imgShp" presStyleLbl="fgImgPlace1" presStyleIdx="14" presStyleCnt="16"/>
      <dgm:spPr/>
    </dgm:pt>
    <dgm:pt modelId="{E04B36ED-9066-4F3E-9C7D-A5D2B236C156}" type="pres">
      <dgm:prSet presAssocID="{DBE7F390-784C-4B74-B671-22B247401514}" presName="txShp" presStyleLbl="node1" presStyleIdx="14" presStyleCnt="16">
        <dgm:presLayoutVars>
          <dgm:bulletEnabled val="1"/>
        </dgm:presLayoutVars>
      </dgm:prSet>
      <dgm:spPr/>
      <dgm:t>
        <a:bodyPr/>
        <a:lstStyle/>
        <a:p>
          <a:endParaRPr lang="en-GB"/>
        </a:p>
      </dgm:t>
    </dgm:pt>
    <dgm:pt modelId="{8DD3E7FF-62B4-4B67-B2A8-4BC347AF6618}" type="pres">
      <dgm:prSet presAssocID="{0D963BE9-8B2F-42E1-9537-C4F17F2BCCE6}" presName="spacing" presStyleCnt="0"/>
      <dgm:spPr/>
    </dgm:pt>
    <dgm:pt modelId="{078054DE-F446-4E1E-8D12-19CA4E776C9E}" type="pres">
      <dgm:prSet presAssocID="{AC6F0461-8494-4710-B25F-6CCD4AA28B3E}" presName="composite" presStyleCnt="0"/>
      <dgm:spPr/>
    </dgm:pt>
    <dgm:pt modelId="{D98CBC73-F509-451B-95C5-9B86DB7848A6}" type="pres">
      <dgm:prSet presAssocID="{AC6F0461-8494-4710-B25F-6CCD4AA28B3E}" presName="imgShp" presStyleLbl="fgImgPlace1" presStyleIdx="15" presStyleCnt="16"/>
      <dgm:spPr/>
    </dgm:pt>
    <dgm:pt modelId="{9D52C724-E342-4D90-9D04-67BA637DC38B}" type="pres">
      <dgm:prSet presAssocID="{AC6F0461-8494-4710-B25F-6CCD4AA28B3E}" presName="txShp" presStyleLbl="node1" presStyleIdx="15" presStyleCnt="16">
        <dgm:presLayoutVars>
          <dgm:bulletEnabled val="1"/>
        </dgm:presLayoutVars>
      </dgm:prSet>
      <dgm:spPr/>
      <dgm:t>
        <a:bodyPr/>
        <a:lstStyle/>
        <a:p>
          <a:endParaRPr lang="en-GB"/>
        </a:p>
      </dgm:t>
    </dgm:pt>
  </dgm:ptLst>
  <dgm:cxnLst>
    <dgm:cxn modelId="{CD4F0BD7-CD77-49A5-8026-9C4D3BA108C1}" type="presOf" srcId="{EAEF47AC-831D-4641-906A-CDC499AE3CE1}" destId="{3F9147DD-521E-45B0-B9E6-41FCC0BC08B3}" srcOrd="0" destOrd="0" presId="urn:microsoft.com/office/officeart/2005/8/layout/vList3"/>
    <dgm:cxn modelId="{3A803224-B253-4D9C-B013-5F121A77D943}" srcId="{720B570F-0432-4213-AB25-2FC421BF4F61}" destId="{005A56A5-D5B4-4495-82A6-11A9D223CDB2}" srcOrd="2" destOrd="0" parTransId="{C0B55706-D7D9-4FA2-B621-7394DACCE81E}" sibTransId="{6601634E-77CE-47B2-B7D6-DBA57F4056BE}"/>
    <dgm:cxn modelId="{BF941A29-A70C-4D2B-BEDB-6BC3A193011C}" srcId="{720B570F-0432-4213-AB25-2FC421BF4F61}" destId="{3C27ACC4-636A-4D2C-848C-90FFBF5AD4BF}" srcOrd="8" destOrd="0" parTransId="{B29D774D-FF86-4219-9F0D-39F8D4F320C0}" sibTransId="{05D5ADF8-76F2-46BB-AEA0-03F034B5245B}"/>
    <dgm:cxn modelId="{6FD5D29E-3E8F-4E74-8A90-7844C6EA71FB}" type="presOf" srcId="{AC6F0461-8494-4710-B25F-6CCD4AA28B3E}" destId="{9D52C724-E342-4D90-9D04-67BA637DC38B}" srcOrd="0" destOrd="0" presId="urn:microsoft.com/office/officeart/2005/8/layout/vList3"/>
    <dgm:cxn modelId="{9536B88E-B3FB-4007-AE19-6FAE85F9A1E5}" type="presOf" srcId="{3A3806A1-79F0-4745-89E2-446249254A57}" destId="{AB9A2758-E64D-43DB-86E6-CDF7912DAC30}" srcOrd="0" destOrd="0" presId="urn:microsoft.com/office/officeart/2005/8/layout/vList3"/>
    <dgm:cxn modelId="{31E97842-816F-4B5E-BC75-3BB7FA351E23}" type="presOf" srcId="{74B17C65-2E8F-404F-9C1D-A225A1FB9620}" destId="{FE09EB7D-714C-4302-AE2B-2EC922F52B41}" srcOrd="0" destOrd="0" presId="urn:microsoft.com/office/officeart/2005/8/layout/vList3"/>
    <dgm:cxn modelId="{0BBAC205-67A2-4B2A-B895-286FAD731604}" type="presOf" srcId="{F52E05ED-8A01-4786-8170-7A638D242D18}" destId="{CB7B134E-3951-4460-AB58-2813CD09E0A0}" srcOrd="0" destOrd="0" presId="urn:microsoft.com/office/officeart/2005/8/layout/vList3"/>
    <dgm:cxn modelId="{DB83219A-B8B2-4436-9F66-351B68DB8F64}" type="presOf" srcId="{3C27ACC4-636A-4D2C-848C-90FFBF5AD4BF}" destId="{AE96DA89-5027-4368-9808-096511BAEB71}" srcOrd="0" destOrd="0" presId="urn:microsoft.com/office/officeart/2005/8/layout/vList3"/>
    <dgm:cxn modelId="{42FCE906-E355-491D-997A-F4F3D800C931}" type="presOf" srcId="{7E41279F-C339-4D70-924D-85F3958C208B}" destId="{C9DFCA8B-48F1-46E6-90ED-3012C00D0B61}" srcOrd="0" destOrd="0" presId="urn:microsoft.com/office/officeart/2005/8/layout/vList3"/>
    <dgm:cxn modelId="{D8C5ACDE-8436-4A9F-94B2-9F3FA42CC039}" srcId="{720B570F-0432-4213-AB25-2FC421BF4F61}" destId="{1F9E8CE4-2A4E-4D8C-8920-23274D1A0D34}" srcOrd="6" destOrd="0" parTransId="{D38C73D8-6CED-4FE9-960A-200D40099365}" sibTransId="{0212BC0D-8846-4BC6-B2D3-DDA9C08CFC9F}"/>
    <dgm:cxn modelId="{58D63DDD-93CF-4907-9BE6-18AAC8E2DCC5}" type="presOf" srcId="{720B570F-0432-4213-AB25-2FC421BF4F61}" destId="{9B82776A-3ECC-49AD-8668-5E226B39D3E6}" srcOrd="0" destOrd="0" presId="urn:microsoft.com/office/officeart/2005/8/layout/vList3"/>
    <dgm:cxn modelId="{F9BF8A61-7513-4BE6-8C2A-DE85BA6C3F52}" type="presOf" srcId="{DBE7F390-784C-4B74-B671-22B247401514}" destId="{E04B36ED-9066-4F3E-9C7D-A5D2B236C156}" srcOrd="0" destOrd="0" presId="urn:microsoft.com/office/officeart/2005/8/layout/vList3"/>
    <dgm:cxn modelId="{83C6D7C3-16EA-4A82-9281-88ED265FA84C}" srcId="{720B570F-0432-4213-AB25-2FC421BF4F61}" destId="{F52E05ED-8A01-4786-8170-7A638D242D18}" srcOrd="13" destOrd="0" parTransId="{75557525-3AA9-40A3-9E3D-50801ADD95DC}" sibTransId="{FAF88271-AA1E-47B0-8E86-2BD0E3CECF43}"/>
    <dgm:cxn modelId="{104B7E58-DB9A-4201-AC95-C47318F1C5E4}" type="presOf" srcId="{005A56A5-D5B4-4495-82A6-11A9D223CDB2}" destId="{B57537FB-FFA7-443B-996A-F7A6EE876E89}" srcOrd="0" destOrd="0" presId="urn:microsoft.com/office/officeart/2005/8/layout/vList3"/>
    <dgm:cxn modelId="{1A5EA6BF-3CD2-48DA-82CD-6F719E920FA6}" srcId="{720B570F-0432-4213-AB25-2FC421BF4F61}" destId="{2F2D968C-AABA-458F-B807-07A8579014EB}" srcOrd="0" destOrd="0" parTransId="{24B0429F-53CD-492B-B681-5F69F3706795}" sibTransId="{D91EA891-6521-412D-8C57-2ECAB229CA7E}"/>
    <dgm:cxn modelId="{098E3F5F-92E6-4C0C-967A-F36E94B53202}" type="presOf" srcId="{2F2D968C-AABA-458F-B807-07A8579014EB}" destId="{A51971F6-F3C7-4B94-BB21-EF34AFE5B397}" srcOrd="0" destOrd="0" presId="urn:microsoft.com/office/officeart/2005/8/layout/vList3"/>
    <dgm:cxn modelId="{AFFDB0F9-9CAF-4E6C-BB89-D0C02B0E27EF}" srcId="{720B570F-0432-4213-AB25-2FC421BF4F61}" destId="{EAEF47AC-831D-4641-906A-CDC499AE3CE1}" srcOrd="1" destOrd="0" parTransId="{53EB4B74-DA08-4448-9B48-4BF9C4738121}" sibTransId="{F3B53A3F-1413-420C-BCFC-42A3BABC733F}"/>
    <dgm:cxn modelId="{6CFB1B92-F9B2-4F04-B545-0CD69B333B5A}" srcId="{720B570F-0432-4213-AB25-2FC421BF4F61}" destId="{7E41279F-C339-4D70-924D-85F3958C208B}" srcOrd="4" destOrd="0" parTransId="{EA26ACDD-2B20-4120-9492-FDF0E1CA85CF}" sibTransId="{F63BF877-5897-457C-9E7E-FEFEDA66C922}"/>
    <dgm:cxn modelId="{ACECDB68-8D3E-44F1-AA71-35BB8D61E2DC}" srcId="{720B570F-0432-4213-AB25-2FC421BF4F61}" destId="{5F625BC8-7D93-45F1-AD22-43AFBA9A8A92}" srcOrd="12" destOrd="0" parTransId="{94B13509-E29A-4BE2-BC92-15A921551FCD}" sibTransId="{9342DA47-56C6-45AC-AC77-77A7AE516DB0}"/>
    <dgm:cxn modelId="{1660E348-AE89-4DE6-A64B-A6C68DD7506B}" srcId="{720B570F-0432-4213-AB25-2FC421BF4F61}" destId="{3A3806A1-79F0-4745-89E2-446249254A57}" srcOrd="10" destOrd="0" parTransId="{A90A1386-C96C-4382-B641-D5EC5EF2252E}" sibTransId="{401233BB-3E8A-40F1-BE8A-047E90B71279}"/>
    <dgm:cxn modelId="{9AC89C4E-B825-4145-A7F6-E71FD9E8A241}" srcId="{720B570F-0432-4213-AB25-2FC421BF4F61}" destId="{3D55D71B-37AB-440D-942B-2B985CB6F9B8}" srcOrd="11" destOrd="0" parTransId="{363565E7-FF99-4C34-8B91-72122B26445D}" sibTransId="{8DC9ABA0-656B-4E21-9E1D-53C18E1F8C8D}"/>
    <dgm:cxn modelId="{F7EEC63C-7D86-460A-BF7F-4A6445600C4B}" srcId="{720B570F-0432-4213-AB25-2FC421BF4F61}" destId="{FFCB178F-BD93-4F01-8DCF-70347BA2993C}" srcOrd="3" destOrd="0" parTransId="{E8DC9A34-EF71-4BBC-B175-BEF31E5A5C09}" sibTransId="{EC051E2C-DAE7-4400-833B-F1CC2A276DCD}"/>
    <dgm:cxn modelId="{C11564BB-2E4F-4E25-8239-4D5B4E79B3D8}" type="presOf" srcId="{C504A957-0BCD-431A-935A-29EB2E49772A}" destId="{E278F351-BB4C-4247-8707-93B1754A3515}" srcOrd="0" destOrd="0" presId="urn:microsoft.com/office/officeart/2005/8/layout/vList3"/>
    <dgm:cxn modelId="{8C9EFF11-89D1-43EA-8F75-46D289C16490}" type="presOf" srcId="{1F9E8CE4-2A4E-4D8C-8920-23274D1A0D34}" destId="{6BDC5955-6931-4D65-88CB-051EFCC2D6CE}" srcOrd="0" destOrd="0" presId="urn:microsoft.com/office/officeart/2005/8/layout/vList3"/>
    <dgm:cxn modelId="{7D39E46D-7418-4158-9245-35BE009F5AC3}" type="presOf" srcId="{4571C1EB-3422-407F-8B2C-8DBAC3607BFC}" destId="{70162709-870F-4F7B-B722-CAA7438D0194}" srcOrd="0" destOrd="0" presId="urn:microsoft.com/office/officeart/2005/8/layout/vList3"/>
    <dgm:cxn modelId="{9E4B682E-A13D-4942-8787-8DF28A859289}" type="presOf" srcId="{5F625BC8-7D93-45F1-AD22-43AFBA9A8A92}" destId="{B4C62CF4-4CE6-4F97-BCCC-D11982F6DF5E}" srcOrd="0" destOrd="0" presId="urn:microsoft.com/office/officeart/2005/8/layout/vList3"/>
    <dgm:cxn modelId="{88364CB6-7326-49B1-8302-6FC9C16665C0}" srcId="{720B570F-0432-4213-AB25-2FC421BF4F61}" destId="{C504A957-0BCD-431A-935A-29EB2E49772A}" srcOrd="7" destOrd="0" parTransId="{B6576D1C-5135-4471-AFF5-2BA6383C0404}" sibTransId="{134E3327-FA6A-451F-B11C-A1FF50413CF3}"/>
    <dgm:cxn modelId="{E0323A3D-B9B3-453E-BE17-4FF45DEF4A5E}" type="presOf" srcId="{FFCB178F-BD93-4F01-8DCF-70347BA2993C}" destId="{1AA9100C-CACC-4673-93CF-7453D0AF02AE}" srcOrd="0" destOrd="0" presId="urn:microsoft.com/office/officeart/2005/8/layout/vList3"/>
    <dgm:cxn modelId="{7BC3452C-8DEF-457F-A924-F876A9AAFFFB}" srcId="{720B570F-0432-4213-AB25-2FC421BF4F61}" destId="{DBE7F390-784C-4B74-B671-22B247401514}" srcOrd="14" destOrd="0" parTransId="{6ECEBA6D-9C07-46BC-8043-A61EDB7FF16B}" sibTransId="{0D963BE9-8B2F-42E1-9537-C4F17F2BCCE6}"/>
    <dgm:cxn modelId="{61F625CB-9236-4380-BEE4-FC7E9ED3AB79}" srcId="{720B570F-0432-4213-AB25-2FC421BF4F61}" destId="{4571C1EB-3422-407F-8B2C-8DBAC3607BFC}" srcOrd="5" destOrd="0" parTransId="{570097C8-3EBF-4135-8104-775A3F69E7D5}" sibTransId="{2596D4C0-02A9-4824-8F0D-0EB572169124}"/>
    <dgm:cxn modelId="{2106B7AD-A1FA-481B-82B1-95EAB3FE979B}" srcId="{720B570F-0432-4213-AB25-2FC421BF4F61}" destId="{AC6F0461-8494-4710-B25F-6CCD4AA28B3E}" srcOrd="15" destOrd="0" parTransId="{A542E87C-159F-4A0D-9ADD-DA4B45C1FDA8}" sibTransId="{96C74018-C376-427E-A214-518C4D1C8C60}"/>
    <dgm:cxn modelId="{CC45F4BB-148E-40A6-91EB-76B431796B4E}" type="presOf" srcId="{3D55D71B-37AB-440D-942B-2B985CB6F9B8}" destId="{78C5A86C-F4DE-4687-B119-29EE71FBAAE4}" srcOrd="0" destOrd="0" presId="urn:microsoft.com/office/officeart/2005/8/layout/vList3"/>
    <dgm:cxn modelId="{11F1531F-6CDD-4F1C-A2D9-CEBDF7308564}" srcId="{720B570F-0432-4213-AB25-2FC421BF4F61}" destId="{74B17C65-2E8F-404F-9C1D-A225A1FB9620}" srcOrd="9" destOrd="0" parTransId="{6F12B4F7-8E05-4CAB-B67A-9D7D398EB470}" sibTransId="{6B49E7B2-C3B1-49B3-9732-85F240FB4806}"/>
    <dgm:cxn modelId="{B30675D5-F95B-4AA5-AAEB-03D6656B4CD4}" type="presParOf" srcId="{9B82776A-3ECC-49AD-8668-5E226B39D3E6}" destId="{516EDF6D-913A-40E6-81A1-C35ECCE7E884}" srcOrd="0" destOrd="0" presId="urn:microsoft.com/office/officeart/2005/8/layout/vList3"/>
    <dgm:cxn modelId="{5FC8D0ED-9036-4B2E-BB73-16CC2228BEE2}" type="presParOf" srcId="{516EDF6D-913A-40E6-81A1-C35ECCE7E884}" destId="{89A27CE5-1D2D-4FA1-8298-ED13F0A3C2C0}" srcOrd="0" destOrd="0" presId="urn:microsoft.com/office/officeart/2005/8/layout/vList3"/>
    <dgm:cxn modelId="{576EA1EC-41A5-4EAE-BBC0-DC0DC00096B6}" type="presParOf" srcId="{516EDF6D-913A-40E6-81A1-C35ECCE7E884}" destId="{A51971F6-F3C7-4B94-BB21-EF34AFE5B397}" srcOrd="1" destOrd="0" presId="urn:microsoft.com/office/officeart/2005/8/layout/vList3"/>
    <dgm:cxn modelId="{2BE184D0-1019-4AD9-B457-6BAC8DE13AEB}" type="presParOf" srcId="{9B82776A-3ECC-49AD-8668-5E226B39D3E6}" destId="{EB74BCA7-2367-4718-B9D4-3739808A517F}" srcOrd="1" destOrd="0" presId="urn:microsoft.com/office/officeart/2005/8/layout/vList3"/>
    <dgm:cxn modelId="{97417382-0CD4-4721-9232-8D5D29354566}" type="presParOf" srcId="{9B82776A-3ECC-49AD-8668-5E226B39D3E6}" destId="{7D88F936-E503-4DC1-A563-503A7AE83DC9}" srcOrd="2" destOrd="0" presId="urn:microsoft.com/office/officeart/2005/8/layout/vList3"/>
    <dgm:cxn modelId="{06C1A8F2-4684-4038-8CF0-9A21CD56D4BF}" type="presParOf" srcId="{7D88F936-E503-4DC1-A563-503A7AE83DC9}" destId="{FD0E581E-E211-42D2-9EB3-DFA87747096A}" srcOrd="0" destOrd="0" presId="urn:microsoft.com/office/officeart/2005/8/layout/vList3"/>
    <dgm:cxn modelId="{8D2BF18D-FF8C-4E44-92F2-9C6F706327CC}" type="presParOf" srcId="{7D88F936-E503-4DC1-A563-503A7AE83DC9}" destId="{3F9147DD-521E-45B0-B9E6-41FCC0BC08B3}" srcOrd="1" destOrd="0" presId="urn:microsoft.com/office/officeart/2005/8/layout/vList3"/>
    <dgm:cxn modelId="{3783894C-288A-4BCC-BBFC-262D3445F46B}" type="presParOf" srcId="{9B82776A-3ECC-49AD-8668-5E226B39D3E6}" destId="{338AAE67-5569-4105-8F1F-ED23ED097FC3}" srcOrd="3" destOrd="0" presId="urn:microsoft.com/office/officeart/2005/8/layout/vList3"/>
    <dgm:cxn modelId="{69B3CFE4-F741-4A32-8FD9-B00F50EF6BA7}" type="presParOf" srcId="{9B82776A-3ECC-49AD-8668-5E226B39D3E6}" destId="{29B9798D-BE74-404F-A218-07AC17CF8499}" srcOrd="4" destOrd="0" presId="urn:microsoft.com/office/officeart/2005/8/layout/vList3"/>
    <dgm:cxn modelId="{F2F86B47-C2B9-4905-8AFF-AC7CD3130CF8}" type="presParOf" srcId="{29B9798D-BE74-404F-A218-07AC17CF8499}" destId="{811BFFB2-DD56-4B74-9282-BAD023CD8E90}" srcOrd="0" destOrd="0" presId="urn:microsoft.com/office/officeart/2005/8/layout/vList3"/>
    <dgm:cxn modelId="{ED717E65-9BF9-4EB6-B03A-A126ABBB4885}" type="presParOf" srcId="{29B9798D-BE74-404F-A218-07AC17CF8499}" destId="{B57537FB-FFA7-443B-996A-F7A6EE876E89}" srcOrd="1" destOrd="0" presId="urn:microsoft.com/office/officeart/2005/8/layout/vList3"/>
    <dgm:cxn modelId="{C673322B-3B58-4A9E-84AE-7BC038166F10}" type="presParOf" srcId="{9B82776A-3ECC-49AD-8668-5E226B39D3E6}" destId="{0D80DAC2-D447-4860-9C8A-4398563AEFEC}" srcOrd="5" destOrd="0" presId="urn:microsoft.com/office/officeart/2005/8/layout/vList3"/>
    <dgm:cxn modelId="{CFC1ABAF-EAA4-4F25-A754-B7979B7D3A1E}" type="presParOf" srcId="{9B82776A-3ECC-49AD-8668-5E226B39D3E6}" destId="{C64DB4E2-742E-4005-9CCF-B5C25DABE920}" srcOrd="6" destOrd="0" presId="urn:microsoft.com/office/officeart/2005/8/layout/vList3"/>
    <dgm:cxn modelId="{ACBCE7B0-4E58-4BD4-95D8-583E67BA5310}" type="presParOf" srcId="{C64DB4E2-742E-4005-9CCF-B5C25DABE920}" destId="{69B0CF89-D369-4F0B-B6E1-3EC27ACB1FEF}" srcOrd="0" destOrd="0" presId="urn:microsoft.com/office/officeart/2005/8/layout/vList3"/>
    <dgm:cxn modelId="{618F3F0F-3801-4926-A83C-A04D2841D2BB}" type="presParOf" srcId="{C64DB4E2-742E-4005-9CCF-B5C25DABE920}" destId="{1AA9100C-CACC-4673-93CF-7453D0AF02AE}" srcOrd="1" destOrd="0" presId="urn:microsoft.com/office/officeart/2005/8/layout/vList3"/>
    <dgm:cxn modelId="{955F485E-2ACF-4931-B80A-AC6F32836B50}" type="presParOf" srcId="{9B82776A-3ECC-49AD-8668-5E226B39D3E6}" destId="{358B21AB-C6BD-4B47-8308-853C168E3AFB}" srcOrd="7" destOrd="0" presId="urn:microsoft.com/office/officeart/2005/8/layout/vList3"/>
    <dgm:cxn modelId="{77DBE088-DD45-4949-B166-35C5A19F08D2}" type="presParOf" srcId="{9B82776A-3ECC-49AD-8668-5E226B39D3E6}" destId="{252717B0-160E-42A3-986C-C81F8C56E61A}" srcOrd="8" destOrd="0" presId="urn:microsoft.com/office/officeart/2005/8/layout/vList3"/>
    <dgm:cxn modelId="{8D85996C-D88B-4189-804A-B3CCB1B96DEF}" type="presParOf" srcId="{252717B0-160E-42A3-986C-C81F8C56E61A}" destId="{7518F521-3443-4B18-97D1-BD41FA3806C4}" srcOrd="0" destOrd="0" presId="urn:microsoft.com/office/officeart/2005/8/layout/vList3"/>
    <dgm:cxn modelId="{307A63D4-4F2F-456B-BA25-EC20699952BD}" type="presParOf" srcId="{252717B0-160E-42A3-986C-C81F8C56E61A}" destId="{C9DFCA8B-48F1-46E6-90ED-3012C00D0B61}" srcOrd="1" destOrd="0" presId="urn:microsoft.com/office/officeart/2005/8/layout/vList3"/>
    <dgm:cxn modelId="{E34B99DE-87A2-471B-A2CF-A0401D847313}" type="presParOf" srcId="{9B82776A-3ECC-49AD-8668-5E226B39D3E6}" destId="{3B8278EC-044B-4FB5-B786-4B72F3F1A4AF}" srcOrd="9" destOrd="0" presId="urn:microsoft.com/office/officeart/2005/8/layout/vList3"/>
    <dgm:cxn modelId="{E9D89FF4-32C1-45FE-AE5D-0FED4E2C62E8}" type="presParOf" srcId="{9B82776A-3ECC-49AD-8668-5E226B39D3E6}" destId="{36A009BC-FF77-43F1-9AA3-029B20A760CE}" srcOrd="10" destOrd="0" presId="urn:microsoft.com/office/officeart/2005/8/layout/vList3"/>
    <dgm:cxn modelId="{03A544F3-BF7F-4093-BB27-B0F3EC87F01D}" type="presParOf" srcId="{36A009BC-FF77-43F1-9AA3-029B20A760CE}" destId="{0DE7E154-F427-4C15-B2BD-C2EA439FC801}" srcOrd="0" destOrd="0" presId="urn:microsoft.com/office/officeart/2005/8/layout/vList3"/>
    <dgm:cxn modelId="{CAD702AA-808E-4A74-BF6F-E10FAF9F0B58}" type="presParOf" srcId="{36A009BC-FF77-43F1-9AA3-029B20A760CE}" destId="{70162709-870F-4F7B-B722-CAA7438D0194}" srcOrd="1" destOrd="0" presId="urn:microsoft.com/office/officeart/2005/8/layout/vList3"/>
    <dgm:cxn modelId="{3C0B4974-1D65-4E22-A8D5-959BCEAEC746}" type="presParOf" srcId="{9B82776A-3ECC-49AD-8668-5E226B39D3E6}" destId="{8E22E610-FE36-4CDE-91CB-6FDF18BA1133}" srcOrd="11" destOrd="0" presId="urn:microsoft.com/office/officeart/2005/8/layout/vList3"/>
    <dgm:cxn modelId="{C6A6B348-EC2F-4467-9B45-997F7BE5302A}" type="presParOf" srcId="{9B82776A-3ECC-49AD-8668-5E226B39D3E6}" destId="{34E39598-7C39-4DBF-A7C3-F94DBF77DED7}" srcOrd="12" destOrd="0" presId="urn:microsoft.com/office/officeart/2005/8/layout/vList3"/>
    <dgm:cxn modelId="{16745F6D-CF77-44D0-BDC9-E5CCBCAB4035}" type="presParOf" srcId="{34E39598-7C39-4DBF-A7C3-F94DBF77DED7}" destId="{F9B8454C-552C-4E98-8524-84E4847A3181}" srcOrd="0" destOrd="0" presId="urn:microsoft.com/office/officeart/2005/8/layout/vList3"/>
    <dgm:cxn modelId="{612949C7-64F9-4082-988E-723F650BEF42}" type="presParOf" srcId="{34E39598-7C39-4DBF-A7C3-F94DBF77DED7}" destId="{6BDC5955-6931-4D65-88CB-051EFCC2D6CE}" srcOrd="1" destOrd="0" presId="urn:microsoft.com/office/officeart/2005/8/layout/vList3"/>
    <dgm:cxn modelId="{E8140FBB-1048-4B45-BB5B-96E354BAE388}" type="presParOf" srcId="{9B82776A-3ECC-49AD-8668-5E226B39D3E6}" destId="{C4519917-DD83-497A-B550-71C31A91F75E}" srcOrd="13" destOrd="0" presId="urn:microsoft.com/office/officeart/2005/8/layout/vList3"/>
    <dgm:cxn modelId="{183DDA48-7051-4820-91FB-0EC2B46F93D5}" type="presParOf" srcId="{9B82776A-3ECC-49AD-8668-5E226B39D3E6}" destId="{46324262-80B5-4385-A85F-A0F12FE2AC8C}" srcOrd="14" destOrd="0" presId="urn:microsoft.com/office/officeart/2005/8/layout/vList3"/>
    <dgm:cxn modelId="{26334B52-69B5-4AF8-BF24-B3835C305CFB}" type="presParOf" srcId="{46324262-80B5-4385-A85F-A0F12FE2AC8C}" destId="{6D106D32-DE23-4B56-8E50-EDB95CFC6601}" srcOrd="0" destOrd="0" presId="urn:microsoft.com/office/officeart/2005/8/layout/vList3"/>
    <dgm:cxn modelId="{FF2480A5-64D5-4440-AEF3-85D61B2F69A5}" type="presParOf" srcId="{46324262-80B5-4385-A85F-A0F12FE2AC8C}" destId="{E278F351-BB4C-4247-8707-93B1754A3515}" srcOrd="1" destOrd="0" presId="urn:microsoft.com/office/officeart/2005/8/layout/vList3"/>
    <dgm:cxn modelId="{BB57FDFB-6543-47DC-B422-E175B8CD4053}" type="presParOf" srcId="{9B82776A-3ECC-49AD-8668-5E226B39D3E6}" destId="{5D881A3D-2FDB-4581-B1C9-01AFA6EAED85}" srcOrd="15" destOrd="0" presId="urn:microsoft.com/office/officeart/2005/8/layout/vList3"/>
    <dgm:cxn modelId="{04FDFEA2-9438-421D-BABB-0266BE42049A}" type="presParOf" srcId="{9B82776A-3ECC-49AD-8668-5E226B39D3E6}" destId="{E7FE8FCA-E11C-4DB1-A1F3-3B94BAB0B293}" srcOrd="16" destOrd="0" presId="urn:microsoft.com/office/officeart/2005/8/layout/vList3"/>
    <dgm:cxn modelId="{E752E588-0B12-455F-AA8F-A3DFFC229E5C}" type="presParOf" srcId="{E7FE8FCA-E11C-4DB1-A1F3-3B94BAB0B293}" destId="{DADA53D1-03C0-4403-A8D7-587A1DBF85F2}" srcOrd="0" destOrd="0" presId="urn:microsoft.com/office/officeart/2005/8/layout/vList3"/>
    <dgm:cxn modelId="{D635549C-4D89-4CAC-8D6C-F67F73EA8E31}" type="presParOf" srcId="{E7FE8FCA-E11C-4DB1-A1F3-3B94BAB0B293}" destId="{AE96DA89-5027-4368-9808-096511BAEB71}" srcOrd="1" destOrd="0" presId="urn:microsoft.com/office/officeart/2005/8/layout/vList3"/>
    <dgm:cxn modelId="{1C3B96F2-7BC6-4D4A-A6C1-53995564D214}" type="presParOf" srcId="{9B82776A-3ECC-49AD-8668-5E226B39D3E6}" destId="{DCD977DE-D8C6-442C-8BEC-84DB743A2BD1}" srcOrd="17" destOrd="0" presId="urn:microsoft.com/office/officeart/2005/8/layout/vList3"/>
    <dgm:cxn modelId="{F5BC1154-0C89-4EA4-9039-2AA9C6A6C668}" type="presParOf" srcId="{9B82776A-3ECC-49AD-8668-5E226B39D3E6}" destId="{19A5E20A-4027-4128-9552-382203207E9A}" srcOrd="18" destOrd="0" presId="urn:microsoft.com/office/officeart/2005/8/layout/vList3"/>
    <dgm:cxn modelId="{CD4AE274-A144-473B-9210-75683608B38F}" type="presParOf" srcId="{19A5E20A-4027-4128-9552-382203207E9A}" destId="{B70A0A1A-45A2-488E-A75D-A598CB1E5303}" srcOrd="0" destOrd="0" presId="urn:microsoft.com/office/officeart/2005/8/layout/vList3"/>
    <dgm:cxn modelId="{7BC9A0C5-A901-43BD-8B61-D8E77D17ABB9}" type="presParOf" srcId="{19A5E20A-4027-4128-9552-382203207E9A}" destId="{FE09EB7D-714C-4302-AE2B-2EC922F52B41}" srcOrd="1" destOrd="0" presId="urn:microsoft.com/office/officeart/2005/8/layout/vList3"/>
    <dgm:cxn modelId="{981C0F0F-E66E-4ED1-B002-F420B271F088}" type="presParOf" srcId="{9B82776A-3ECC-49AD-8668-5E226B39D3E6}" destId="{68B3448B-5F96-43DC-A59D-DC577B05032A}" srcOrd="19" destOrd="0" presId="urn:microsoft.com/office/officeart/2005/8/layout/vList3"/>
    <dgm:cxn modelId="{6093BAE7-E0E5-46A0-BD9A-F62DE48D2F24}" type="presParOf" srcId="{9B82776A-3ECC-49AD-8668-5E226B39D3E6}" destId="{E7983848-C0DA-44BB-8481-596B0AB24A76}" srcOrd="20" destOrd="0" presId="urn:microsoft.com/office/officeart/2005/8/layout/vList3"/>
    <dgm:cxn modelId="{AF2778D8-F24E-4320-A956-5BA12D8B1676}" type="presParOf" srcId="{E7983848-C0DA-44BB-8481-596B0AB24A76}" destId="{2CF6334B-DFB6-4C7D-8104-F93BB1956B73}" srcOrd="0" destOrd="0" presId="urn:microsoft.com/office/officeart/2005/8/layout/vList3"/>
    <dgm:cxn modelId="{53A90A62-571B-4ADB-AD25-64F88343B4C6}" type="presParOf" srcId="{E7983848-C0DA-44BB-8481-596B0AB24A76}" destId="{AB9A2758-E64D-43DB-86E6-CDF7912DAC30}" srcOrd="1" destOrd="0" presId="urn:microsoft.com/office/officeart/2005/8/layout/vList3"/>
    <dgm:cxn modelId="{11467256-55CC-4346-BCE7-FDD2EB671482}" type="presParOf" srcId="{9B82776A-3ECC-49AD-8668-5E226B39D3E6}" destId="{93086E06-E2DD-4D6B-BF5C-2DF038FB2403}" srcOrd="21" destOrd="0" presId="urn:microsoft.com/office/officeart/2005/8/layout/vList3"/>
    <dgm:cxn modelId="{B9A9893D-6405-4CEF-8ED4-58D720FFB319}" type="presParOf" srcId="{9B82776A-3ECC-49AD-8668-5E226B39D3E6}" destId="{78F8899C-979F-485E-A383-CA417887B100}" srcOrd="22" destOrd="0" presId="urn:microsoft.com/office/officeart/2005/8/layout/vList3"/>
    <dgm:cxn modelId="{64C4AA93-2415-44E5-BC88-4FDBD18C94A2}" type="presParOf" srcId="{78F8899C-979F-485E-A383-CA417887B100}" destId="{C3248ECB-B65C-4B42-B4F3-985CE9AD70C3}" srcOrd="0" destOrd="0" presId="urn:microsoft.com/office/officeart/2005/8/layout/vList3"/>
    <dgm:cxn modelId="{DCF271C2-2418-4B0D-8A31-9A08AA5019E1}" type="presParOf" srcId="{78F8899C-979F-485E-A383-CA417887B100}" destId="{78C5A86C-F4DE-4687-B119-29EE71FBAAE4}" srcOrd="1" destOrd="0" presId="urn:microsoft.com/office/officeart/2005/8/layout/vList3"/>
    <dgm:cxn modelId="{E8B11D4B-8572-43EE-BBDB-6DDA4A040729}" type="presParOf" srcId="{9B82776A-3ECC-49AD-8668-5E226B39D3E6}" destId="{26A71C51-6A74-4E5A-98E1-9DB8EE16AE54}" srcOrd="23" destOrd="0" presId="urn:microsoft.com/office/officeart/2005/8/layout/vList3"/>
    <dgm:cxn modelId="{4EB3FBD8-501F-4174-BA84-727EA0CD942E}" type="presParOf" srcId="{9B82776A-3ECC-49AD-8668-5E226B39D3E6}" destId="{CBCDCD9C-B2C0-44B2-B82D-51340E9033A7}" srcOrd="24" destOrd="0" presId="urn:microsoft.com/office/officeart/2005/8/layout/vList3"/>
    <dgm:cxn modelId="{C0723A38-9325-47FB-870F-1AA66A753906}" type="presParOf" srcId="{CBCDCD9C-B2C0-44B2-B82D-51340E9033A7}" destId="{5CEA09CB-0373-4494-8FEA-AB7759A664C7}" srcOrd="0" destOrd="0" presId="urn:microsoft.com/office/officeart/2005/8/layout/vList3"/>
    <dgm:cxn modelId="{797CFD14-86FC-4A75-9C17-5E15AD7989E0}" type="presParOf" srcId="{CBCDCD9C-B2C0-44B2-B82D-51340E9033A7}" destId="{B4C62CF4-4CE6-4F97-BCCC-D11982F6DF5E}" srcOrd="1" destOrd="0" presId="urn:microsoft.com/office/officeart/2005/8/layout/vList3"/>
    <dgm:cxn modelId="{8672E7E7-5B6B-4DC6-BCE8-59B0DC1726AB}" type="presParOf" srcId="{9B82776A-3ECC-49AD-8668-5E226B39D3E6}" destId="{CE1D039F-4DEC-4782-88F4-5FA14751888C}" srcOrd="25" destOrd="0" presId="urn:microsoft.com/office/officeart/2005/8/layout/vList3"/>
    <dgm:cxn modelId="{3EE58974-9508-4181-B3F9-B70F4B5BAF46}" type="presParOf" srcId="{9B82776A-3ECC-49AD-8668-5E226B39D3E6}" destId="{5B023921-60BD-4344-A964-9C39F02D2B56}" srcOrd="26" destOrd="0" presId="urn:microsoft.com/office/officeart/2005/8/layout/vList3"/>
    <dgm:cxn modelId="{B701B89D-FE6F-4CDF-85CF-2C5327FA0CA0}" type="presParOf" srcId="{5B023921-60BD-4344-A964-9C39F02D2B56}" destId="{E9AF1384-F237-4E18-8851-FA3196938877}" srcOrd="0" destOrd="0" presId="urn:microsoft.com/office/officeart/2005/8/layout/vList3"/>
    <dgm:cxn modelId="{B61F3D23-A4A6-416D-B90F-9726F8DAC683}" type="presParOf" srcId="{5B023921-60BD-4344-A964-9C39F02D2B56}" destId="{CB7B134E-3951-4460-AB58-2813CD09E0A0}" srcOrd="1" destOrd="0" presId="urn:microsoft.com/office/officeart/2005/8/layout/vList3"/>
    <dgm:cxn modelId="{81D66072-B6E1-4B8F-92F0-D679D54F9247}" type="presParOf" srcId="{9B82776A-3ECC-49AD-8668-5E226B39D3E6}" destId="{52F24143-4D4B-4591-8DDD-F1D7F16C45BB}" srcOrd="27" destOrd="0" presId="urn:microsoft.com/office/officeart/2005/8/layout/vList3"/>
    <dgm:cxn modelId="{90AA5BD5-9FA9-4201-807B-FD9A3FCBE2A0}" type="presParOf" srcId="{9B82776A-3ECC-49AD-8668-5E226B39D3E6}" destId="{3CD9D0B6-FDF5-4C61-B3C9-F2AE56F56CB4}" srcOrd="28" destOrd="0" presId="urn:microsoft.com/office/officeart/2005/8/layout/vList3"/>
    <dgm:cxn modelId="{530033F1-7F00-448C-98CE-9DCF433C8A54}" type="presParOf" srcId="{3CD9D0B6-FDF5-4C61-B3C9-F2AE56F56CB4}" destId="{99C328B2-E7A4-4FBC-85EC-9C1BE12ABE10}" srcOrd="0" destOrd="0" presId="urn:microsoft.com/office/officeart/2005/8/layout/vList3"/>
    <dgm:cxn modelId="{D7DF610D-D557-48D2-9EEF-56E0ABF2B9B1}" type="presParOf" srcId="{3CD9D0B6-FDF5-4C61-B3C9-F2AE56F56CB4}" destId="{E04B36ED-9066-4F3E-9C7D-A5D2B236C156}" srcOrd="1" destOrd="0" presId="urn:microsoft.com/office/officeart/2005/8/layout/vList3"/>
    <dgm:cxn modelId="{A075EACE-1699-4ACB-95F6-0EA58625507A}" type="presParOf" srcId="{9B82776A-3ECC-49AD-8668-5E226B39D3E6}" destId="{8DD3E7FF-62B4-4B67-B2A8-4BC347AF6618}" srcOrd="29" destOrd="0" presId="urn:microsoft.com/office/officeart/2005/8/layout/vList3"/>
    <dgm:cxn modelId="{61CF0926-6CF2-4A42-86C6-C5329241A796}" type="presParOf" srcId="{9B82776A-3ECC-49AD-8668-5E226B39D3E6}" destId="{078054DE-F446-4E1E-8D12-19CA4E776C9E}" srcOrd="30" destOrd="0" presId="urn:microsoft.com/office/officeart/2005/8/layout/vList3"/>
    <dgm:cxn modelId="{628792DE-4AC8-45CB-81A6-8D6BA801D1C0}" type="presParOf" srcId="{078054DE-F446-4E1E-8D12-19CA4E776C9E}" destId="{D98CBC73-F509-451B-95C5-9B86DB7848A6}" srcOrd="0" destOrd="0" presId="urn:microsoft.com/office/officeart/2005/8/layout/vList3"/>
    <dgm:cxn modelId="{793F41FF-DEAF-4A67-94D4-7CC9DA17A781}" type="presParOf" srcId="{078054DE-F446-4E1E-8D12-19CA4E776C9E}" destId="{9D52C724-E342-4D90-9D04-67BA637DC38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EDB72-7733-4800-9229-1F9FB13BCA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53D348C-A983-49FF-AE3D-311336258CB6}">
      <dgm:prSet phldrT="[Texto]"/>
      <dgm:spPr/>
      <dgm:t>
        <a:bodyPr/>
        <a:lstStyle/>
        <a:p>
          <a:r>
            <a:rPr lang="en-GB" b="1" dirty="0" smtClean="0"/>
            <a:t>Define </a:t>
          </a:r>
          <a:r>
            <a:rPr lang="en-GB" dirty="0" smtClean="0"/>
            <a:t>Give the precise meaning of a word, phrase or physical </a:t>
          </a:r>
          <a:r>
            <a:rPr lang="en-GB" dirty="0" err="1" smtClean="0"/>
            <a:t>quantity</a:t>
          </a:r>
          <a:r>
            <a:rPr lang="en-GB" b="1" dirty="0" err="1" smtClean="0"/>
            <a:t>Define</a:t>
          </a:r>
          <a:r>
            <a:rPr lang="en-GB" b="1" dirty="0" smtClean="0"/>
            <a:t> </a:t>
          </a:r>
          <a:r>
            <a:rPr lang="en-GB" dirty="0" smtClean="0"/>
            <a:t>Give the precise meaning of a word, phrase or physical quantity</a:t>
          </a:r>
          <a:endParaRPr lang="en-GB" dirty="0"/>
        </a:p>
      </dgm:t>
    </dgm:pt>
    <dgm:pt modelId="{87D5C5ED-BB3E-4E5A-AE99-73B5ECCF1C6C}" type="parTrans" cxnId="{CD5D9396-6724-4C12-9FFD-5F520C6633A5}">
      <dgm:prSet/>
      <dgm:spPr/>
      <dgm:t>
        <a:bodyPr/>
        <a:lstStyle/>
        <a:p>
          <a:endParaRPr lang="en-GB"/>
        </a:p>
      </dgm:t>
    </dgm:pt>
    <dgm:pt modelId="{3D41F701-E5DC-4AD2-AA16-1AEDAAB335F7}" type="sibTrans" cxnId="{CD5D9396-6724-4C12-9FFD-5F520C6633A5}">
      <dgm:prSet/>
      <dgm:spPr/>
      <dgm:t>
        <a:bodyPr/>
        <a:lstStyle/>
        <a:p>
          <a:endParaRPr lang="en-GB"/>
        </a:p>
      </dgm:t>
    </dgm:pt>
    <dgm:pt modelId="{E5CFD185-6636-4787-A5ED-A1B7A9C3F710}">
      <dgm:prSet phldrT="[Texto]"/>
      <dgm:spPr/>
      <dgm:t>
        <a:bodyPr/>
        <a:lstStyle/>
        <a:p>
          <a:r>
            <a:rPr lang="en-GB" b="1" dirty="0" smtClean="0"/>
            <a:t>Draw </a:t>
          </a:r>
          <a:r>
            <a:rPr lang="en-GB" dirty="0" smtClean="0"/>
            <a:t>Represent by means of pencil lines.</a:t>
          </a:r>
          <a:endParaRPr lang="en-GB" dirty="0"/>
        </a:p>
      </dgm:t>
    </dgm:pt>
    <dgm:pt modelId="{096939D8-6192-4B6E-8FB6-33C1E1A0BE7E}" type="parTrans" cxnId="{A49D4DD2-C0B7-4C2C-82DC-DCD9C0A0A7A5}">
      <dgm:prSet/>
      <dgm:spPr/>
      <dgm:t>
        <a:bodyPr/>
        <a:lstStyle/>
        <a:p>
          <a:endParaRPr lang="en-GB"/>
        </a:p>
      </dgm:t>
    </dgm:pt>
    <dgm:pt modelId="{441CFAE1-F665-4C51-87CA-9F662217439B}" type="sibTrans" cxnId="{A49D4DD2-C0B7-4C2C-82DC-DCD9C0A0A7A5}">
      <dgm:prSet/>
      <dgm:spPr/>
      <dgm:t>
        <a:bodyPr/>
        <a:lstStyle/>
        <a:p>
          <a:endParaRPr lang="en-GB"/>
        </a:p>
      </dgm:t>
    </dgm:pt>
    <dgm:pt modelId="{655A5BD0-8DB1-4899-BC8C-E7B275C54F6E}">
      <dgm:prSet phldrT="[Texto]"/>
      <dgm:spPr/>
      <dgm:t>
        <a:bodyPr/>
        <a:lstStyle/>
        <a:p>
          <a:r>
            <a:rPr lang="en-GB" b="1" dirty="0" smtClean="0"/>
            <a:t>List </a:t>
          </a:r>
          <a:r>
            <a:rPr lang="en-GB" dirty="0" smtClean="0"/>
            <a:t>Give a sequence of names or other brief answers with no explanation.</a:t>
          </a:r>
          <a:endParaRPr lang="en-GB" dirty="0"/>
        </a:p>
      </dgm:t>
    </dgm:pt>
    <dgm:pt modelId="{4D111429-A6B7-4E43-843A-D6A9004F510D}" type="parTrans" cxnId="{4D9C01F8-7EFD-49A8-831C-D4F825BC614B}">
      <dgm:prSet/>
      <dgm:spPr/>
      <dgm:t>
        <a:bodyPr/>
        <a:lstStyle/>
        <a:p>
          <a:endParaRPr lang="en-GB"/>
        </a:p>
      </dgm:t>
    </dgm:pt>
    <dgm:pt modelId="{BD68B021-5237-456E-BB42-B689290E7959}" type="sibTrans" cxnId="{4D9C01F8-7EFD-49A8-831C-D4F825BC614B}">
      <dgm:prSet/>
      <dgm:spPr/>
      <dgm:t>
        <a:bodyPr/>
        <a:lstStyle/>
        <a:p>
          <a:endParaRPr lang="en-GB"/>
        </a:p>
      </dgm:t>
    </dgm:pt>
    <dgm:pt modelId="{15B9FE9C-8DAB-4473-9F6B-9A3B59879544}">
      <dgm:prSet/>
      <dgm:spPr/>
      <dgm:t>
        <a:bodyPr/>
        <a:lstStyle/>
        <a:p>
          <a:r>
            <a:rPr lang="en-GB" b="1" dirty="0" smtClean="0"/>
            <a:t>Label </a:t>
          </a:r>
          <a:r>
            <a:rPr lang="en-GB" dirty="0" smtClean="0"/>
            <a:t>Add labels to a diagram</a:t>
          </a:r>
          <a:endParaRPr lang="en-GB" dirty="0"/>
        </a:p>
      </dgm:t>
    </dgm:pt>
    <dgm:pt modelId="{45FCD244-F4A2-416F-88C6-15FF1BF71D0A}" type="parTrans" cxnId="{53470C29-2750-450F-92CA-2DA4DCCBC842}">
      <dgm:prSet/>
      <dgm:spPr/>
      <dgm:t>
        <a:bodyPr/>
        <a:lstStyle/>
        <a:p>
          <a:endParaRPr lang="en-GB"/>
        </a:p>
      </dgm:t>
    </dgm:pt>
    <dgm:pt modelId="{EEA57C35-576E-41BF-B51F-094A954990A5}" type="sibTrans" cxnId="{53470C29-2750-450F-92CA-2DA4DCCBC842}">
      <dgm:prSet/>
      <dgm:spPr/>
      <dgm:t>
        <a:bodyPr/>
        <a:lstStyle/>
        <a:p>
          <a:endParaRPr lang="en-GB"/>
        </a:p>
      </dgm:t>
    </dgm:pt>
    <dgm:pt modelId="{0B8F348D-BD31-4E88-AC26-8660FA0849E4}">
      <dgm:prSet phldrT="[Texto]"/>
      <dgm:spPr/>
      <dgm:t>
        <a:bodyPr/>
        <a:lstStyle/>
        <a:p>
          <a:r>
            <a:rPr lang="en-GB" b="1" dirty="0" smtClean="0"/>
            <a:t>Measure </a:t>
          </a:r>
          <a:r>
            <a:rPr lang="en-GB" dirty="0" smtClean="0"/>
            <a:t>Find a value for a quantity.</a:t>
          </a:r>
          <a:endParaRPr lang="en-GB" dirty="0"/>
        </a:p>
      </dgm:t>
    </dgm:pt>
    <dgm:pt modelId="{8ABE9B40-9216-45D6-866E-E15ECA524B86}" type="parTrans" cxnId="{819E289C-18DE-493E-B827-46F5D71A60C9}">
      <dgm:prSet/>
      <dgm:spPr/>
      <dgm:t>
        <a:bodyPr/>
        <a:lstStyle/>
        <a:p>
          <a:endParaRPr lang="en-GB"/>
        </a:p>
      </dgm:t>
    </dgm:pt>
    <dgm:pt modelId="{0C05CA84-843B-4B2C-9CCA-0385E823F4E3}" type="sibTrans" cxnId="{819E289C-18DE-493E-B827-46F5D71A60C9}">
      <dgm:prSet/>
      <dgm:spPr/>
      <dgm:t>
        <a:bodyPr/>
        <a:lstStyle/>
        <a:p>
          <a:endParaRPr lang="en-GB"/>
        </a:p>
      </dgm:t>
    </dgm:pt>
    <dgm:pt modelId="{DF28F9FF-89FE-4D2D-864B-CB5ADCF63AD2}">
      <dgm:prSet phldrT="[Texto]"/>
      <dgm:spPr/>
      <dgm:t>
        <a:bodyPr/>
        <a:lstStyle/>
        <a:p>
          <a:r>
            <a:rPr lang="en-GB" b="1" dirty="0" smtClean="0"/>
            <a:t>State </a:t>
          </a:r>
          <a:r>
            <a:rPr lang="en-GB" dirty="0" smtClean="0"/>
            <a:t>Give a specific name, value or other brief answer without explanation or calculation.</a:t>
          </a:r>
          <a:endParaRPr lang="en-GB" dirty="0"/>
        </a:p>
      </dgm:t>
    </dgm:pt>
    <dgm:pt modelId="{FE5A1FB6-06B1-41FF-9AF8-EC2231B3CFFA}" type="parTrans" cxnId="{AC50D0E7-1BF8-4985-9439-A3205F25E62A}">
      <dgm:prSet/>
      <dgm:spPr/>
      <dgm:t>
        <a:bodyPr/>
        <a:lstStyle/>
        <a:p>
          <a:endParaRPr lang="en-GB"/>
        </a:p>
      </dgm:t>
    </dgm:pt>
    <dgm:pt modelId="{0485F809-C518-498B-8E5C-A6BFE69FE914}" type="sibTrans" cxnId="{AC50D0E7-1BF8-4985-9439-A3205F25E62A}">
      <dgm:prSet/>
      <dgm:spPr/>
      <dgm:t>
        <a:bodyPr/>
        <a:lstStyle/>
        <a:p>
          <a:endParaRPr lang="en-GB"/>
        </a:p>
      </dgm:t>
    </dgm:pt>
    <dgm:pt modelId="{B764B1DF-B8E3-4457-9CFB-765343503E0B}" type="pres">
      <dgm:prSet presAssocID="{FDEEDB72-7733-4800-9229-1F9FB13BCAB3}" presName="Name0" presStyleCnt="0">
        <dgm:presLayoutVars>
          <dgm:chMax val="7"/>
          <dgm:chPref val="7"/>
          <dgm:dir/>
        </dgm:presLayoutVars>
      </dgm:prSet>
      <dgm:spPr/>
      <dgm:t>
        <a:bodyPr/>
        <a:lstStyle/>
        <a:p>
          <a:endParaRPr lang="en-GB"/>
        </a:p>
      </dgm:t>
    </dgm:pt>
    <dgm:pt modelId="{5D582415-1C6A-493D-B9B1-4316213DB239}" type="pres">
      <dgm:prSet presAssocID="{FDEEDB72-7733-4800-9229-1F9FB13BCAB3}" presName="Name1" presStyleCnt="0"/>
      <dgm:spPr/>
    </dgm:pt>
    <dgm:pt modelId="{C6C4EB8F-E3FA-4572-9E95-1B58666E85DE}" type="pres">
      <dgm:prSet presAssocID="{FDEEDB72-7733-4800-9229-1F9FB13BCAB3}" presName="cycle" presStyleCnt="0"/>
      <dgm:spPr/>
    </dgm:pt>
    <dgm:pt modelId="{8176746D-7BFF-406B-ACC8-C477121EF256}" type="pres">
      <dgm:prSet presAssocID="{FDEEDB72-7733-4800-9229-1F9FB13BCAB3}" presName="srcNode" presStyleLbl="node1" presStyleIdx="0" presStyleCnt="6"/>
      <dgm:spPr/>
    </dgm:pt>
    <dgm:pt modelId="{3321DEEF-1B12-4B53-B826-3B0E7738267D}" type="pres">
      <dgm:prSet presAssocID="{FDEEDB72-7733-4800-9229-1F9FB13BCAB3}" presName="conn" presStyleLbl="parChTrans1D2" presStyleIdx="0" presStyleCnt="1"/>
      <dgm:spPr/>
      <dgm:t>
        <a:bodyPr/>
        <a:lstStyle/>
        <a:p>
          <a:endParaRPr lang="en-GB"/>
        </a:p>
      </dgm:t>
    </dgm:pt>
    <dgm:pt modelId="{6D2D480A-6A21-48C9-8CFA-F84482ADD2C2}" type="pres">
      <dgm:prSet presAssocID="{FDEEDB72-7733-4800-9229-1F9FB13BCAB3}" presName="extraNode" presStyleLbl="node1" presStyleIdx="0" presStyleCnt="6"/>
      <dgm:spPr/>
    </dgm:pt>
    <dgm:pt modelId="{3BEA1E53-5C1E-4265-8D13-9CD555EA8852}" type="pres">
      <dgm:prSet presAssocID="{FDEEDB72-7733-4800-9229-1F9FB13BCAB3}" presName="dstNode" presStyleLbl="node1" presStyleIdx="0" presStyleCnt="6"/>
      <dgm:spPr/>
    </dgm:pt>
    <dgm:pt modelId="{CF5CB241-93E7-4CA4-8AB2-2E32A439AC3D}" type="pres">
      <dgm:prSet presAssocID="{253D348C-A983-49FF-AE3D-311336258CB6}" presName="text_1" presStyleLbl="node1" presStyleIdx="0" presStyleCnt="6">
        <dgm:presLayoutVars>
          <dgm:bulletEnabled val="1"/>
        </dgm:presLayoutVars>
      </dgm:prSet>
      <dgm:spPr/>
      <dgm:t>
        <a:bodyPr/>
        <a:lstStyle/>
        <a:p>
          <a:endParaRPr lang="en-GB"/>
        </a:p>
      </dgm:t>
    </dgm:pt>
    <dgm:pt modelId="{9DE85C6C-AAB3-48C7-803C-9CBC0C565319}" type="pres">
      <dgm:prSet presAssocID="{253D348C-A983-49FF-AE3D-311336258CB6}" presName="accent_1" presStyleCnt="0"/>
      <dgm:spPr/>
    </dgm:pt>
    <dgm:pt modelId="{57260ADF-A709-4D85-BB54-A36FDF7FD7B2}" type="pres">
      <dgm:prSet presAssocID="{253D348C-A983-49FF-AE3D-311336258CB6}" presName="accentRepeatNode" presStyleLbl="solidFgAcc1" presStyleIdx="0" presStyleCnt="6"/>
      <dgm:spPr/>
    </dgm:pt>
    <dgm:pt modelId="{233A1947-D712-4AB5-A15F-D4950479658F}" type="pres">
      <dgm:prSet presAssocID="{E5CFD185-6636-4787-A5ED-A1B7A9C3F710}" presName="text_2" presStyleLbl="node1" presStyleIdx="1" presStyleCnt="6">
        <dgm:presLayoutVars>
          <dgm:bulletEnabled val="1"/>
        </dgm:presLayoutVars>
      </dgm:prSet>
      <dgm:spPr/>
      <dgm:t>
        <a:bodyPr/>
        <a:lstStyle/>
        <a:p>
          <a:endParaRPr lang="en-GB"/>
        </a:p>
      </dgm:t>
    </dgm:pt>
    <dgm:pt modelId="{282A7A8E-0B57-4C94-8F69-04317192DDE1}" type="pres">
      <dgm:prSet presAssocID="{E5CFD185-6636-4787-A5ED-A1B7A9C3F710}" presName="accent_2" presStyleCnt="0"/>
      <dgm:spPr/>
    </dgm:pt>
    <dgm:pt modelId="{15845573-EF44-4493-A1A7-CD4A7BB0530E}" type="pres">
      <dgm:prSet presAssocID="{E5CFD185-6636-4787-A5ED-A1B7A9C3F710}" presName="accentRepeatNode" presStyleLbl="solidFgAcc1" presStyleIdx="1" presStyleCnt="6"/>
      <dgm:spPr/>
    </dgm:pt>
    <dgm:pt modelId="{B226F38A-3AC8-4498-8578-04781495480B}" type="pres">
      <dgm:prSet presAssocID="{15B9FE9C-8DAB-4473-9F6B-9A3B59879544}" presName="text_3" presStyleLbl="node1" presStyleIdx="2" presStyleCnt="6">
        <dgm:presLayoutVars>
          <dgm:bulletEnabled val="1"/>
        </dgm:presLayoutVars>
      </dgm:prSet>
      <dgm:spPr/>
      <dgm:t>
        <a:bodyPr/>
        <a:lstStyle/>
        <a:p>
          <a:endParaRPr lang="en-GB"/>
        </a:p>
      </dgm:t>
    </dgm:pt>
    <dgm:pt modelId="{EC7D03CA-E5AC-4273-81D7-51F4355CDE2E}" type="pres">
      <dgm:prSet presAssocID="{15B9FE9C-8DAB-4473-9F6B-9A3B59879544}" presName="accent_3" presStyleCnt="0"/>
      <dgm:spPr/>
    </dgm:pt>
    <dgm:pt modelId="{4C41C0ED-6ED4-48BF-905A-FD6B7F03F917}" type="pres">
      <dgm:prSet presAssocID="{15B9FE9C-8DAB-4473-9F6B-9A3B59879544}" presName="accentRepeatNode" presStyleLbl="solidFgAcc1" presStyleIdx="2" presStyleCnt="6"/>
      <dgm:spPr/>
    </dgm:pt>
    <dgm:pt modelId="{F9A3E903-81ED-4397-8E95-C06E4B0C18B0}" type="pres">
      <dgm:prSet presAssocID="{655A5BD0-8DB1-4899-BC8C-E7B275C54F6E}" presName="text_4" presStyleLbl="node1" presStyleIdx="3" presStyleCnt="6">
        <dgm:presLayoutVars>
          <dgm:bulletEnabled val="1"/>
        </dgm:presLayoutVars>
      </dgm:prSet>
      <dgm:spPr/>
      <dgm:t>
        <a:bodyPr/>
        <a:lstStyle/>
        <a:p>
          <a:endParaRPr lang="en-GB"/>
        </a:p>
      </dgm:t>
    </dgm:pt>
    <dgm:pt modelId="{C8BF634A-1998-404E-BC1B-C6C8EE47AADD}" type="pres">
      <dgm:prSet presAssocID="{655A5BD0-8DB1-4899-BC8C-E7B275C54F6E}" presName="accent_4" presStyleCnt="0"/>
      <dgm:spPr/>
    </dgm:pt>
    <dgm:pt modelId="{2DCF7B9F-3978-4B1A-8D05-6037D84AAAF8}" type="pres">
      <dgm:prSet presAssocID="{655A5BD0-8DB1-4899-BC8C-E7B275C54F6E}" presName="accentRepeatNode" presStyleLbl="solidFgAcc1" presStyleIdx="3" presStyleCnt="6"/>
      <dgm:spPr/>
    </dgm:pt>
    <dgm:pt modelId="{EDAD2D93-6FCF-4C17-9F5D-E4AE02ECBC86}" type="pres">
      <dgm:prSet presAssocID="{0B8F348D-BD31-4E88-AC26-8660FA0849E4}" presName="text_5" presStyleLbl="node1" presStyleIdx="4" presStyleCnt="6">
        <dgm:presLayoutVars>
          <dgm:bulletEnabled val="1"/>
        </dgm:presLayoutVars>
      </dgm:prSet>
      <dgm:spPr/>
      <dgm:t>
        <a:bodyPr/>
        <a:lstStyle/>
        <a:p>
          <a:endParaRPr lang="en-GB"/>
        </a:p>
      </dgm:t>
    </dgm:pt>
    <dgm:pt modelId="{C07961A7-D8EB-4F59-8D35-0A698FB8A07B}" type="pres">
      <dgm:prSet presAssocID="{0B8F348D-BD31-4E88-AC26-8660FA0849E4}" presName="accent_5" presStyleCnt="0"/>
      <dgm:spPr/>
    </dgm:pt>
    <dgm:pt modelId="{D0FA4318-14D7-40A9-A41A-EB4EFEDF2A3C}" type="pres">
      <dgm:prSet presAssocID="{0B8F348D-BD31-4E88-AC26-8660FA0849E4}" presName="accentRepeatNode" presStyleLbl="solidFgAcc1" presStyleIdx="4" presStyleCnt="6"/>
      <dgm:spPr/>
    </dgm:pt>
    <dgm:pt modelId="{1EE52BD9-B130-4559-9F3C-D8631733DE98}" type="pres">
      <dgm:prSet presAssocID="{DF28F9FF-89FE-4D2D-864B-CB5ADCF63AD2}" presName="text_6" presStyleLbl="node1" presStyleIdx="5" presStyleCnt="6">
        <dgm:presLayoutVars>
          <dgm:bulletEnabled val="1"/>
        </dgm:presLayoutVars>
      </dgm:prSet>
      <dgm:spPr/>
      <dgm:t>
        <a:bodyPr/>
        <a:lstStyle/>
        <a:p>
          <a:endParaRPr lang="en-GB"/>
        </a:p>
      </dgm:t>
    </dgm:pt>
    <dgm:pt modelId="{FB743F48-E3D7-4D40-8A3B-0F6D1E8D6234}" type="pres">
      <dgm:prSet presAssocID="{DF28F9FF-89FE-4D2D-864B-CB5ADCF63AD2}" presName="accent_6" presStyleCnt="0"/>
      <dgm:spPr/>
    </dgm:pt>
    <dgm:pt modelId="{49FD0C69-0F04-41CC-AEAF-F91E56FA2C07}" type="pres">
      <dgm:prSet presAssocID="{DF28F9FF-89FE-4D2D-864B-CB5ADCF63AD2}" presName="accentRepeatNode" presStyleLbl="solidFgAcc1" presStyleIdx="5" presStyleCnt="6"/>
      <dgm:spPr/>
    </dgm:pt>
  </dgm:ptLst>
  <dgm:cxnLst>
    <dgm:cxn modelId="{AC50D0E7-1BF8-4985-9439-A3205F25E62A}" srcId="{FDEEDB72-7733-4800-9229-1F9FB13BCAB3}" destId="{DF28F9FF-89FE-4D2D-864B-CB5ADCF63AD2}" srcOrd="5" destOrd="0" parTransId="{FE5A1FB6-06B1-41FF-9AF8-EC2231B3CFFA}" sibTransId="{0485F809-C518-498B-8E5C-A6BFE69FE914}"/>
    <dgm:cxn modelId="{CD5D9396-6724-4C12-9FFD-5F520C6633A5}" srcId="{FDEEDB72-7733-4800-9229-1F9FB13BCAB3}" destId="{253D348C-A983-49FF-AE3D-311336258CB6}" srcOrd="0" destOrd="0" parTransId="{87D5C5ED-BB3E-4E5A-AE99-73B5ECCF1C6C}" sibTransId="{3D41F701-E5DC-4AD2-AA16-1AEDAAB335F7}"/>
    <dgm:cxn modelId="{34B40ECE-A136-4B7A-9D5E-F50D7D848C20}" type="presOf" srcId="{E5CFD185-6636-4787-A5ED-A1B7A9C3F710}" destId="{233A1947-D712-4AB5-A15F-D4950479658F}" srcOrd="0" destOrd="0" presId="urn:microsoft.com/office/officeart/2008/layout/VerticalCurvedList"/>
    <dgm:cxn modelId="{4796F451-655B-450D-8B5E-8B65F9F003D9}" type="presOf" srcId="{253D348C-A983-49FF-AE3D-311336258CB6}" destId="{CF5CB241-93E7-4CA4-8AB2-2E32A439AC3D}" srcOrd="0" destOrd="0" presId="urn:microsoft.com/office/officeart/2008/layout/VerticalCurvedList"/>
    <dgm:cxn modelId="{A49D4DD2-C0B7-4C2C-82DC-DCD9C0A0A7A5}" srcId="{FDEEDB72-7733-4800-9229-1F9FB13BCAB3}" destId="{E5CFD185-6636-4787-A5ED-A1B7A9C3F710}" srcOrd="1" destOrd="0" parTransId="{096939D8-6192-4B6E-8FB6-33C1E1A0BE7E}" sibTransId="{441CFAE1-F665-4C51-87CA-9F662217439B}"/>
    <dgm:cxn modelId="{819E289C-18DE-493E-B827-46F5D71A60C9}" srcId="{FDEEDB72-7733-4800-9229-1F9FB13BCAB3}" destId="{0B8F348D-BD31-4E88-AC26-8660FA0849E4}" srcOrd="4" destOrd="0" parTransId="{8ABE9B40-9216-45D6-866E-E15ECA524B86}" sibTransId="{0C05CA84-843B-4B2C-9CCA-0385E823F4E3}"/>
    <dgm:cxn modelId="{3511EF53-B239-4FC2-B597-BC7EBA3BCAE7}" type="presOf" srcId="{3D41F701-E5DC-4AD2-AA16-1AEDAAB335F7}" destId="{3321DEEF-1B12-4B53-B826-3B0E7738267D}" srcOrd="0" destOrd="0" presId="urn:microsoft.com/office/officeart/2008/layout/VerticalCurvedList"/>
    <dgm:cxn modelId="{53470C29-2750-450F-92CA-2DA4DCCBC842}" srcId="{FDEEDB72-7733-4800-9229-1F9FB13BCAB3}" destId="{15B9FE9C-8DAB-4473-9F6B-9A3B59879544}" srcOrd="2" destOrd="0" parTransId="{45FCD244-F4A2-416F-88C6-15FF1BF71D0A}" sibTransId="{EEA57C35-576E-41BF-B51F-094A954990A5}"/>
    <dgm:cxn modelId="{F0301B58-20F1-436E-914D-F24E37FBFF98}" type="presOf" srcId="{655A5BD0-8DB1-4899-BC8C-E7B275C54F6E}" destId="{F9A3E903-81ED-4397-8E95-C06E4B0C18B0}" srcOrd="0" destOrd="0" presId="urn:microsoft.com/office/officeart/2008/layout/VerticalCurvedList"/>
    <dgm:cxn modelId="{D5F2F487-1C00-4A1F-B9BB-0FCA8BBEE55C}" type="presOf" srcId="{FDEEDB72-7733-4800-9229-1F9FB13BCAB3}" destId="{B764B1DF-B8E3-4457-9CFB-765343503E0B}" srcOrd="0" destOrd="0" presId="urn:microsoft.com/office/officeart/2008/layout/VerticalCurvedList"/>
    <dgm:cxn modelId="{D5603BB5-7581-4982-99EC-2F077A71413D}" type="presOf" srcId="{0B8F348D-BD31-4E88-AC26-8660FA0849E4}" destId="{EDAD2D93-6FCF-4C17-9F5D-E4AE02ECBC86}" srcOrd="0" destOrd="0" presId="urn:microsoft.com/office/officeart/2008/layout/VerticalCurvedList"/>
    <dgm:cxn modelId="{AABB19B4-D346-4A40-94FC-575C9CD24362}" type="presOf" srcId="{15B9FE9C-8DAB-4473-9F6B-9A3B59879544}" destId="{B226F38A-3AC8-4498-8578-04781495480B}" srcOrd="0" destOrd="0" presId="urn:microsoft.com/office/officeart/2008/layout/VerticalCurvedList"/>
    <dgm:cxn modelId="{276A43E6-AF9B-4818-A82D-8C34F07C4D71}" type="presOf" srcId="{DF28F9FF-89FE-4D2D-864B-CB5ADCF63AD2}" destId="{1EE52BD9-B130-4559-9F3C-D8631733DE98}" srcOrd="0" destOrd="0" presId="urn:microsoft.com/office/officeart/2008/layout/VerticalCurvedList"/>
    <dgm:cxn modelId="{4D9C01F8-7EFD-49A8-831C-D4F825BC614B}" srcId="{FDEEDB72-7733-4800-9229-1F9FB13BCAB3}" destId="{655A5BD0-8DB1-4899-BC8C-E7B275C54F6E}" srcOrd="3" destOrd="0" parTransId="{4D111429-A6B7-4E43-843A-D6A9004F510D}" sibTransId="{BD68B021-5237-456E-BB42-B689290E7959}"/>
    <dgm:cxn modelId="{413D6061-67A1-4B68-9CC6-49ECEB4EE656}" type="presParOf" srcId="{B764B1DF-B8E3-4457-9CFB-765343503E0B}" destId="{5D582415-1C6A-493D-B9B1-4316213DB239}" srcOrd="0" destOrd="0" presId="urn:microsoft.com/office/officeart/2008/layout/VerticalCurvedList"/>
    <dgm:cxn modelId="{A0285329-C8D0-485D-96EB-B1704CF8B013}" type="presParOf" srcId="{5D582415-1C6A-493D-B9B1-4316213DB239}" destId="{C6C4EB8F-E3FA-4572-9E95-1B58666E85DE}" srcOrd="0" destOrd="0" presId="urn:microsoft.com/office/officeart/2008/layout/VerticalCurvedList"/>
    <dgm:cxn modelId="{B32081DA-59AC-48D6-BFAC-D5D0215AE51F}" type="presParOf" srcId="{C6C4EB8F-E3FA-4572-9E95-1B58666E85DE}" destId="{8176746D-7BFF-406B-ACC8-C477121EF256}" srcOrd="0" destOrd="0" presId="urn:microsoft.com/office/officeart/2008/layout/VerticalCurvedList"/>
    <dgm:cxn modelId="{DC98C819-D06E-49DF-A840-D6AA46398AE9}" type="presParOf" srcId="{C6C4EB8F-E3FA-4572-9E95-1B58666E85DE}" destId="{3321DEEF-1B12-4B53-B826-3B0E7738267D}" srcOrd="1" destOrd="0" presId="urn:microsoft.com/office/officeart/2008/layout/VerticalCurvedList"/>
    <dgm:cxn modelId="{E2EA9C2E-E228-44F8-863C-3EB044CA4D0B}" type="presParOf" srcId="{C6C4EB8F-E3FA-4572-9E95-1B58666E85DE}" destId="{6D2D480A-6A21-48C9-8CFA-F84482ADD2C2}" srcOrd="2" destOrd="0" presId="urn:microsoft.com/office/officeart/2008/layout/VerticalCurvedList"/>
    <dgm:cxn modelId="{9275EED8-498C-4938-B362-F17C12476A62}" type="presParOf" srcId="{C6C4EB8F-E3FA-4572-9E95-1B58666E85DE}" destId="{3BEA1E53-5C1E-4265-8D13-9CD555EA8852}" srcOrd="3" destOrd="0" presId="urn:microsoft.com/office/officeart/2008/layout/VerticalCurvedList"/>
    <dgm:cxn modelId="{45331A11-4D58-4B2A-BB8F-38A965C4B4D8}" type="presParOf" srcId="{5D582415-1C6A-493D-B9B1-4316213DB239}" destId="{CF5CB241-93E7-4CA4-8AB2-2E32A439AC3D}" srcOrd="1" destOrd="0" presId="urn:microsoft.com/office/officeart/2008/layout/VerticalCurvedList"/>
    <dgm:cxn modelId="{55D69C82-F6F0-4361-82FC-FD7AF90EACB4}" type="presParOf" srcId="{5D582415-1C6A-493D-B9B1-4316213DB239}" destId="{9DE85C6C-AAB3-48C7-803C-9CBC0C565319}" srcOrd="2" destOrd="0" presId="urn:microsoft.com/office/officeart/2008/layout/VerticalCurvedList"/>
    <dgm:cxn modelId="{4FFE0B8D-AA7B-46FE-81EB-A6FBED054A78}" type="presParOf" srcId="{9DE85C6C-AAB3-48C7-803C-9CBC0C565319}" destId="{57260ADF-A709-4D85-BB54-A36FDF7FD7B2}" srcOrd="0" destOrd="0" presId="urn:microsoft.com/office/officeart/2008/layout/VerticalCurvedList"/>
    <dgm:cxn modelId="{AF2F4515-1DF5-403C-8A8D-B22CF4BE374E}" type="presParOf" srcId="{5D582415-1C6A-493D-B9B1-4316213DB239}" destId="{233A1947-D712-4AB5-A15F-D4950479658F}" srcOrd="3" destOrd="0" presId="urn:microsoft.com/office/officeart/2008/layout/VerticalCurvedList"/>
    <dgm:cxn modelId="{E26B5272-8119-423B-B15C-BB736BC57362}" type="presParOf" srcId="{5D582415-1C6A-493D-B9B1-4316213DB239}" destId="{282A7A8E-0B57-4C94-8F69-04317192DDE1}" srcOrd="4" destOrd="0" presId="urn:microsoft.com/office/officeart/2008/layout/VerticalCurvedList"/>
    <dgm:cxn modelId="{F7ECF1FE-47B7-463F-A218-F0564F5C12A2}" type="presParOf" srcId="{282A7A8E-0B57-4C94-8F69-04317192DDE1}" destId="{15845573-EF44-4493-A1A7-CD4A7BB0530E}" srcOrd="0" destOrd="0" presId="urn:microsoft.com/office/officeart/2008/layout/VerticalCurvedList"/>
    <dgm:cxn modelId="{0F1B0E0D-B495-426C-8370-34601FA1DC2A}" type="presParOf" srcId="{5D582415-1C6A-493D-B9B1-4316213DB239}" destId="{B226F38A-3AC8-4498-8578-04781495480B}" srcOrd="5" destOrd="0" presId="urn:microsoft.com/office/officeart/2008/layout/VerticalCurvedList"/>
    <dgm:cxn modelId="{2E8BDC5E-EE96-4B00-A5C6-44D76E7B32AA}" type="presParOf" srcId="{5D582415-1C6A-493D-B9B1-4316213DB239}" destId="{EC7D03CA-E5AC-4273-81D7-51F4355CDE2E}" srcOrd="6" destOrd="0" presId="urn:microsoft.com/office/officeart/2008/layout/VerticalCurvedList"/>
    <dgm:cxn modelId="{EA039678-F3D9-4CAD-BF3A-0E102A9DB011}" type="presParOf" srcId="{EC7D03CA-E5AC-4273-81D7-51F4355CDE2E}" destId="{4C41C0ED-6ED4-48BF-905A-FD6B7F03F917}" srcOrd="0" destOrd="0" presId="urn:microsoft.com/office/officeart/2008/layout/VerticalCurvedList"/>
    <dgm:cxn modelId="{40306E22-55E7-4B45-890C-9871AB8FEC88}" type="presParOf" srcId="{5D582415-1C6A-493D-B9B1-4316213DB239}" destId="{F9A3E903-81ED-4397-8E95-C06E4B0C18B0}" srcOrd="7" destOrd="0" presId="urn:microsoft.com/office/officeart/2008/layout/VerticalCurvedList"/>
    <dgm:cxn modelId="{E795BA21-250A-47B2-9316-C3B5B14ADEF3}" type="presParOf" srcId="{5D582415-1C6A-493D-B9B1-4316213DB239}" destId="{C8BF634A-1998-404E-BC1B-C6C8EE47AADD}" srcOrd="8" destOrd="0" presId="urn:microsoft.com/office/officeart/2008/layout/VerticalCurvedList"/>
    <dgm:cxn modelId="{1676D8F8-2018-450A-8AF9-B3E193A9AF3E}" type="presParOf" srcId="{C8BF634A-1998-404E-BC1B-C6C8EE47AADD}" destId="{2DCF7B9F-3978-4B1A-8D05-6037D84AAAF8}" srcOrd="0" destOrd="0" presId="urn:microsoft.com/office/officeart/2008/layout/VerticalCurvedList"/>
    <dgm:cxn modelId="{28649C18-F0B1-4CD1-8063-B314FC6E29C7}" type="presParOf" srcId="{5D582415-1C6A-493D-B9B1-4316213DB239}" destId="{EDAD2D93-6FCF-4C17-9F5D-E4AE02ECBC86}" srcOrd="9" destOrd="0" presId="urn:microsoft.com/office/officeart/2008/layout/VerticalCurvedList"/>
    <dgm:cxn modelId="{108FF688-E7BD-4B22-A9B2-7AF92F8434D1}" type="presParOf" srcId="{5D582415-1C6A-493D-B9B1-4316213DB239}" destId="{C07961A7-D8EB-4F59-8D35-0A698FB8A07B}" srcOrd="10" destOrd="0" presId="urn:microsoft.com/office/officeart/2008/layout/VerticalCurvedList"/>
    <dgm:cxn modelId="{97A5C2DE-FBE0-43F0-9DC2-AEEB4C37E5A2}" type="presParOf" srcId="{C07961A7-D8EB-4F59-8D35-0A698FB8A07B}" destId="{D0FA4318-14D7-40A9-A41A-EB4EFEDF2A3C}" srcOrd="0" destOrd="0" presId="urn:microsoft.com/office/officeart/2008/layout/VerticalCurvedList"/>
    <dgm:cxn modelId="{76F6C7B6-AF36-4653-BEBB-B5AEDDA2D267}" type="presParOf" srcId="{5D582415-1C6A-493D-B9B1-4316213DB239}" destId="{1EE52BD9-B130-4559-9F3C-D8631733DE98}" srcOrd="11" destOrd="0" presId="urn:microsoft.com/office/officeart/2008/layout/VerticalCurvedList"/>
    <dgm:cxn modelId="{D50E2A9D-2A9B-4823-BF48-FB6725D47009}" type="presParOf" srcId="{5D582415-1C6A-493D-B9B1-4316213DB239}" destId="{FB743F48-E3D7-4D40-8A3B-0F6D1E8D6234}" srcOrd="12" destOrd="0" presId="urn:microsoft.com/office/officeart/2008/layout/VerticalCurvedList"/>
    <dgm:cxn modelId="{D0B34E18-9F71-4300-A4C5-A2B1DBA1EB4C}" type="presParOf" srcId="{FB743F48-E3D7-4D40-8A3B-0F6D1E8D6234}" destId="{49FD0C69-0F04-41CC-AEAF-F91E56FA2C0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EDB72-7733-4800-9229-1F9FB13BCA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53D348C-A983-49FF-AE3D-311336258CB6}">
      <dgm:prSet phldrT="[Texto]"/>
      <dgm:spPr/>
      <dgm:t>
        <a:bodyPr/>
        <a:lstStyle/>
        <a:p>
          <a:r>
            <a:rPr lang="en-GB" b="1" dirty="0" smtClean="0"/>
            <a:t>Apply </a:t>
          </a:r>
          <a:r>
            <a:rPr lang="en-GB" dirty="0" smtClean="0"/>
            <a:t>Use an idea, equation, principle, theory or law in a new situation.</a:t>
          </a:r>
          <a:endParaRPr lang="en-GB" dirty="0"/>
        </a:p>
      </dgm:t>
    </dgm:pt>
    <dgm:pt modelId="{87D5C5ED-BB3E-4E5A-AE99-73B5ECCF1C6C}" type="parTrans" cxnId="{CD5D9396-6724-4C12-9FFD-5F520C6633A5}">
      <dgm:prSet/>
      <dgm:spPr/>
      <dgm:t>
        <a:bodyPr/>
        <a:lstStyle/>
        <a:p>
          <a:endParaRPr lang="en-GB"/>
        </a:p>
      </dgm:t>
    </dgm:pt>
    <dgm:pt modelId="{3D41F701-E5DC-4AD2-AA16-1AEDAAB335F7}" type="sibTrans" cxnId="{CD5D9396-6724-4C12-9FFD-5F520C6633A5}">
      <dgm:prSet/>
      <dgm:spPr/>
      <dgm:t>
        <a:bodyPr/>
        <a:lstStyle/>
        <a:p>
          <a:endParaRPr lang="en-GB"/>
        </a:p>
      </dgm:t>
    </dgm:pt>
    <dgm:pt modelId="{E5CFD185-6636-4787-A5ED-A1B7A9C3F710}">
      <dgm:prSet phldrT="[Texto]"/>
      <dgm:spPr/>
      <dgm:t>
        <a:bodyPr/>
        <a:lstStyle/>
        <a:p>
          <a:r>
            <a:rPr lang="en-GB" b="1" smtClean="0"/>
            <a:t>Calculate </a:t>
          </a:r>
          <a:r>
            <a:rPr lang="en-GB" smtClean="0"/>
            <a:t>Find a numerical answer showing the relevant stages in the working (unless instructed</a:t>
          </a:r>
        </a:p>
        <a:p>
          <a:r>
            <a:rPr lang="en-GB" smtClean="0"/>
            <a:t>not to do so).</a:t>
          </a:r>
          <a:endParaRPr lang="en-GB" dirty="0"/>
        </a:p>
      </dgm:t>
    </dgm:pt>
    <dgm:pt modelId="{096939D8-6192-4B6E-8FB6-33C1E1A0BE7E}" type="parTrans" cxnId="{A49D4DD2-C0B7-4C2C-82DC-DCD9C0A0A7A5}">
      <dgm:prSet/>
      <dgm:spPr/>
      <dgm:t>
        <a:bodyPr/>
        <a:lstStyle/>
        <a:p>
          <a:endParaRPr lang="en-GB"/>
        </a:p>
      </dgm:t>
    </dgm:pt>
    <dgm:pt modelId="{441CFAE1-F665-4C51-87CA-9F662217439B}" type="sibTrans" cxnId="{A49D4DD2-C0B7-4C2C-82DC-DCD9C0A0A7A5}">
      <dgm:prSet/>
      <dgm:spPr/>
      <dgm:t>
        <a:bodyPr/>
        <a:lstStyle/>
        <a:p>
          <a:endParaRPr lang="en-GB"/>
        </a:p>
      </dgm:t>
    </dgm:pt>
    <dgm:pt modelId="{655A5BD0-8DB1-4899-BC8C-E7B275C54F6E}">
      <dgm:prSet phldrT="[Texto]"/>
      <dgm:spPr/>
      <dgm:t>
        <a:bodyPr/>
        <a:lstStyle/>
        <a:p>
          <a:r>
            <a:rPr lang="en-GB" b="1" dirty="0" smtClean="0"/>
            <a:t>Distinguish </a:t>
          </a:r>
          <a:r>
            <a:rPr lang="en-GB" dirty="0" smtClean="0"/>
            <a:t>Give the differences between two or more different items.</a:t>
          </a:r>
          <a:endParaRPr lang="en-GB" dirty="0"/>
        </a:p>
      </dgm:t>
    </dgm:pt>
    <dgm:pt modelId="{4D111429-A6B7-4E43-843A-D6A9004F510D}" type="parTrans" cxnId="{4D9C01F8-7EFD-49A8-831C-D4F825BC614B}">
      <dgm:prSet/>
      <dgm:spPr/>
      <dgm:t>
        <a:bodyPr/>
        <a:lstStyle/>
        <a:p>
          <a:endParaRPr lang="en-GB"/>
        </a:p>
      </dgm:t>
    </dgm:pt>
    <dgm:pt modelId="{BD68B021-5237-456E-BB42-B689290E7959}" type="sibTrans" cxnId="{4D9C01F8-7EFD-49A8-831C-D4F825BC614B}">
      <dgm:prSet/>
      <dgm:spPr/>
      <dgm:t>
        <a:bodyPr/>
        <a:lstStyle/>
        <a:p>
          <a:endParaRPr lang="en-GB"/>
        </a:p>
      </dgm:t>
    </dgm:pt>
    <dgm:pt modelId="{15B9FE9C-8DAB-4473-9F6B-9A3B59879544}">
      <dgm:prSet/>
      <dgm:spPr/>
      <dgm:t>
        <a:bodyPr/>
        <a:lstStyle/>
        <a:p>
          <a:r>
            <a:rPr lang="en-GB" b="1" dirty="0" smtClean="0"/>
            <a:t>Describe </a:t>
          </a:r>
          <a:r>
            <a:rPr lang="en-GB" dirty="0" smtClean="0"/>
            <a:t>Give a detailed account.</a:t>
          </a:r>
          <a:endParaRPr lang="en-GB" dirty="0"/>
        </a:p>
      </dgm:t>
    </dgm:pt>
    <dgm:pt modelId="{45FCD244-F4A2-416F-88C6-15FF1BF71D0A}" type="parTrans" cxnId="{53470C29-2750-450F-92CA-2DA4DCCBC842}">
      <dgm:prSet/>
      <dgm:spPr/>
      <dgm:t>
        <a:bodyPr/>
        <a:lstStyle/>
        <a:p>
          <a:endParaRPr lang="en-GB"/>
        </a:p>
      </dgm:t>
    </dgm:pt>
    <dgm:pt modelId="{EEA57C35-576E-41BF-B51F-094A954990A5}" type="sibTrans" cxnId="{53470C29-2750-450F-92CA-2DA4DCCBC842}">
      <dgm:prSet/>
      <dgm:spPr/>
      <dgm:t>
        <a:bodyPr/>
        <a:lstStyle/>
        <a:p>
          <a:endParaRPr lang="en-GB"/>
        </a:p>
      </dgm:t>
    </dgm:pt>
    <dgm:pt modelId="{0B8F348D-BD31-4E88-AC26-8660FA0849E4}">
      <dgm:prSet phldrT="[Texto]"/>
      <dgm:spPr/>
      <dgm:t>
        <a:bodyPr/>
        <a:lstStyle/>
        <a:p>
          <a:r>
            <a:rPr lang="en-GB" b="1" dirty="0" smtClean="0"/>
            <a:t>Estimate </a:t>
          </a:r>
          <a:r>
            <a:rPr lang="en-GB" dirty="0" smtClean="0"/>
            <a:t>Find an approximate value for an unknown quantity.</a:t>
          </a:r>
          <a:endParaRPr lang="en-GB" dirty="0"/>
        </a:p>
      </dgm:t>
    </dgm:pt>
    <dgm:pt modelId="{8ABE9B40-9216-45D6-866E-E15ECA524B86}" type="parTrans" cxnId="{819E289C-18DE-493E-B827-46F5D71A60C9}">
      <dgm:prSet/>
      <dgm:spPr/>
      <dgm:t>
        <a:bodyPr/>
        <a:lstStyle/>
        <a:p>
          <a:endParaRPr lang="en-GB"/>
        </a:p>
      </dgm:t>
    </dgm:pt>
    <dgm:pt modelId="{0C05CA84-843B-4B2C-9CCA-0385E823F4E3}" type="sibTrans" cxnId="{819E289C-18DE-493E-B827-46F5D71A60C9}">
      <dgm:prSet/>
      <dgm:spPr/>
      <dgm:t>
        <a:bodyPr/>
        <a:lstStyle/>
        <a:p>
          <a:endParaRPr lang="en-GB"/>
        </a:p>
      </dgm:t>
    </dgm:pt>
    <dgm:pt modelId="{DF28F9FF-89FE-4D2D-864B-CB5ADCF63AD2}">
      <dgm:prSet phldrT="[Texto]"/>
      <dgm:spPr/>
      <dgm:t>
        <a:bodyPr/>
        <a:lstStyle/>
        <a:p>
          <a:r>
            <a:rPr lang="en-GB" b="1" dirty="0" smtClean="0"/>
            <a:t>Identify </a:t>
          </a:r>
          <a:r>
            <a:rPr lang="en-GB" dirty="0" smtClean="0"/>
            <a:t>Find an answer from a given number of possibilities.</a:t>
          </a:r>
        </a:p>
      </dgm:t>
    </dgm:pt>
    <dgm:pt modelId="{FE5A1FB6-06B1-41FF-9AF8-EC2231B3CFFA}" type="parTrans" cxnId="{AC50D0E7-1BF8-4985-9439-A3205F25E62A}">
      <dgm:prSet/>
      <dgm:spPr/>
      <dgm:t>
        <a:bodyPr/>
        <a:lstStyle/>
        <a:p>
          <a:endParaRPr lang="en-GB"/>
        </a:p>
      </dgm:t>
    </dgm:pt>
    <dgm:pt modelId="{0485F809-C518-498B-8E5C-A6BFE69FE914}" type="sibTrans" cxnId="{AC50D0E7-1BF8-4985-9439-A3205F25E62A}">
      <dgm:prSet/>
      <dgm:spPr/>
      <dgm:t>
        <a:bodyPr/>
        <a:lstStyle/>
        <a:p>
          <a:endParaRPr lang="en-GB"/>
        </a:p>
      </dgm:t>
    </dgm:pt>
    <dgm:pt modelId="{936A9BFE-D005-413D-955C-CE5FFE3AD652}">
      <dgm:prSet phldrT="[Texto]"/>
      <dgm:spPr/>
      <dgm:t>
        <a:bodyPr/>
        <a:lstStyle/>
        <a:p>
          <a:r>
            <a:rPr lang="en-GB" b="1" dirty="0" smtClean="0"/>
            <a:t>Outline </a:t>
          </a:r>
          <a:r>
            <a:rPr lang="en-GB" dirty="0" smtClean="0"/>
            <a:t>Give a brief account or summary.</a:t>
          </a:r>
        </a:p>
      </dgm:t>
    </dgm:pt>
    <dgm:pt modelId="{6B4110AE-29FC-40B3-869A-108EA9751402}" type="parTrans" cxnId="{6A86BECB-A367-4302-9C15-7806078B473D}">
      <dgm:prSet/>
      <dgm:spPr/>
      <dgm:t>
        <a:bodyPr/>
        <a:lstStyle/>
        <a:p>
          <a:endParaRPr lang="en-GB"/>
        </a:p>
      </dgm:t>
    </dgm:pt>
    <dgm:pt modelId="{2D7E6683-AE74-44F9-BA51-718D1B40C248}" type="sibTrans" cxnId="{6A86BECB-A367-4302-9C15-7806078B473D}">
      <dgm:prSet/>
      <dgm:spPr/>
      <dgm:t>
        <a:bodyPr/>
        <a:lstStyle/>
        <a:p>
          <a:endParaRPr lang="en-GB"/>
        </a:p>
      </dgm:t>
    </dgm:pt>
    <dgm:pt modelId="{B764B1DF-B8E3-4457-9CFB-765343503E0B}" type="pres">
      <dgm:prSet presAssocID="{FDEEDB72-7733-4800-9229-1F9FB13BCAB3}" presName="Name0" presStyleCnt="0">
        <dgm:presLayoutVars>
          <dgm:chMax val="7"/>
          <dgm:chPref val="7"/>
          <dgm:dir/>
        </dgm:presLayoutVars>
      </dgm:prSet>
      <dgm:spPr/>
      <dgm:t>
        <a:bodyPr/>
        <a:lstStyle/>
        <a:p>
          <a:endParaRPr lang="en-GB"/>
        </a:p>
      </dgm:t>
    </dgm:pt>
    <dgm:pt modelId="{5D582415-1C6A-493D-B9B1-4316213DB239}" type="pres">
      <dgm:prSet presAssocID="{FDEEDB72-7733-4800-9229-1F9FB13BCAB3}" presName="Name1" presStyleCnt="0"/>
      <dgm:spPr/>
    </dgm:pt>
    <dgm:pt modelId="{C6C4EB8F-E3FA-4572-9E95-1B58666E85DE}" type="pres">
      <dgm:prSet presAssocID="{FDEEDB72-7733-4800-9229-1F9FB13BCAB3}" presName="cycle" presStyleCnt="0"/>
      <dgm:spPr/>
    </dgm:pt>
    <dgm:pt modelId="{8176746D-7BFF-406B-ACC8-C477121EF256}" type="pres">
      <dgm:prSet presAssocID="{FDEEDB72-7733-4800-9229-1F9FB13BCAB3}" presName="srcNode" presStyleLbl="node1" presStyleIdx="0" presStyleCnt="7"/>
      <dgm:spPr/>
    </dgm:pt>
    <dgm:pt modelId="{3321DEEF-1B12-4B53-B826-3B0E7738267D}" type="pres">
      <dgm:prSet presAssocID="{FDEEDB72-7733-4800-9229-1F9FB13BCAB3}" presName="conn" presStyleLbl="parChTrans1D2" presStyleIdx="0" presStyleCnt="1"/>
      <dgm:spPr/>
      <dgm:t>
        <a:bodyPr/>
        <a:lstStyle/>
        <a:p>
          <a:endParaRPr lang="en-GB"/>
        </a:p>
      </dgm:t>
    </dgm:pt>
    <dgm:pt modelId="{6D2D480A-6A21-48C9-8CFA-F84482ADD2C2}" type="pres">
      <dgm:prSet presAssocID="{FDEEDB72-7733-4800-9229-1F9FB13BCAB3}" presName="extraNode" presStyleLbl="node1" presStyleIdx="0" presStyleCnt="7"/>
      <dgm:spPr/>
    </dgm:pt>
    <dgm:pt modelId="{3BEA1E53-5C1E-4265-8D13-9CD555EA8852}" type="pres">
      <dgm:prSet presAssocID="{FDEEDB72-7733-4800-9229-1F9FB13BCAB3}" presName="dstNode" presStyleLbl="node1" presStyleIdx="0" presStyleCnt="7"/>
      <dgm:spPr/>
    </dgm:pt>
    <dgm:pt modelId="{CF5CB241-93E7-4CA4-8AB2-2E32A439AC3D}" type="pres">
      <dgm:prSet presAssocID="{253D348C-A983-49FF-AE3D-311336258CB6}" presName="text_1" presStyleLbl="node1" presStyleIdx="0" presStyleCnt="7">
        <dgm:presLayoutVars>
          <dgm:bulletEnabled val="1"/>
        </dgm:presLayoutVars>
      </dgm:prSet>
      <dgm:spPr/>
      <dgm:t>
        <a:bodyPr/>
        <a:lstStyle/>
        <a:p>
          <a:endParaRPr lang="en-GB"/>
        </a:p>
      </dgm:t>
    </dgm:pt>
    <dgm:pt modelId="{9DE85C6C-AAB3-48C7-803C-9CBC0C565319}" type="pres">
      <dgm:prSet presAssocID="{253D348C-A983-49FF-AE3D-311336258CB6}" presName="accent_1" presStyleCnt="0"/>
      <dgm:spPr/>
    </dgm:pt>
    <dgm:pt modelId="{57260ADF-A709-4D85-BB54-A36FDF7FD7B2}" type="pres">
      <dgm:prSet presAssocID="{253D348C-A983-49FF-AE3D-311336258CB6}" presName="accentRepeatNode" presStyleLbl="solidFgAcc1" presStyleIdx="0" presStyleCnt="7"/>
      <dgm:spPr/>
    </dgm:pt>
    <dgm:pt modelId="{233A1947-D712-4AB5-A15F-D4950479658F}" type="pres">
      <dgm:prSet presAssocID="{E5CFD185-6636-4787-A5ED-A1B7A9C3F710}" presName="text_2" presStyleLbl="node1" presStyleIdx="1" presStyleCnt="7">
        <dgm:presLayoutVars>
          <dgm:bulletEnabled val="1"/>
        </dgm:presLayoutVars>
      </dgm:prSet>
      <dgm:spPr/>
      <dgm:t>
        <a:bodyPr/>
        <a:lstStyle/>
        <a:p>
          <a:endParaRPr lang="en-GB"/>
        </a:p>
      </dgm:t>
    </dgm:pt>
    <dgm:pt modelId="{282A7A8E-0B57-4C94-8F69-04317192DDE1}" type="pres">
      <dgm:prSet presAssocID="{E5CFD185-6636-4787-A5ED-A1B7A9C3F710}" presName="accent_2" presStyleCnt="0"/>
      <dgm:spPr/>
    </dgm:pt>
    <dgm:pt modelId="{15845573-EF44-4493-A1A7-CD4A7BB0530E}" type="pres">
      <dgm:prSet presAssocID="{E5CFD185-6636-4787-A5ED-A1B7A9C3F710}" presName="accentRepeatNode" presStyleLbl="solidFgAcc1" presStyleIdx="1" presStyleCnt="7"/>
      <dgm:spPr/>
    </dgm:pt>
    <dgm:pt modelId="{B226F38A-3AC8-4498-8578-04781495480B}" type="pres">
      <dgm:prSet presAssocID="{15B9FE9C-8DAB-4473-9F6B-9A3B59879544}" presName="text_3" presStyleLbl="node1" presStyleIdx="2" presStyleCnt="7">
        <dgm:presLayoutVars>
          <dgm:bulletEnabled val="1"/>
        </dgm:presLayoutVars>
      </dgm:prSet>
      <dgm:spPr/>
      <dgm:t>
        <a:bodyPr/>
        <a:lstStyle/>
        <a:p>
          <a:endParaRPr lang="en-GB"/>
        </a:p>
      </dgm:t>
    </dgm:pt>
    <dgm:pt modelId="{EC7D03CA-E5AC-4273-81D7-51F4355CDE2E}" type="pres">
      <dgm:prSet presAssocID="{15B9FE9C-8DAB-4473-9F6B-9A3B59879544}" presName="accent_3" presStyleCnt="0"/>
      <dgm:spPr/>
    </dgm:pt>
    <dgm:pt modelId="{4C41C0ED-6ED4-48BF-905A-FD6B7F03F917}" type="pres">
      <dgm:prSet presAssocID="{15B9FE9C-8DAB-4473-9F6B-9A3B59879544}" presName="accentRepeatNode" presStyleLbl="solidFgAcc1" presStyleIdx="2" presStyleCnt="7"/>
      <dgm:spPr/>
    </dgm:pt>
    <dgm:pt modelId="{F9A3E903-81ED-4397-8E95-C06E4B0C18B0}" type="pres">
      <dgm:prSet presAssocID="{655A5BD0-8DB1-4899-BC8C-E7B275C54F6E}" presName="text_4" presStyleLbl="node1" presStyleIdx="3" presStyleCnt="7">
        <dgm:presLayoutVars>
          <dgm:bulletEnabled val="1"/>
        </dgm:presLayoutVars>
      </dgm:prSet>
      <dgm:spPr/>
      <dgm:t>
        <a:bodyPr/>
        <a:lstStyle/>
        <a:p>
          <a:endParaRPr lang="en-GB"/>
        </a:p>
      </dgm:t>
    </dgm:pt>
    <dgm:pt modelId="{C8BF634A-1998-404E-BC1B-C6C8EE47AADD}" type="pres">
      <dgm:prSet presAssocID="{655A5BD0-8DB1-4899-BC8C-E7B275C54F6E}" presName="accent_4" presStyleCnt="0"/>
      <dgm:spPr/>
    </dgm:pt>
    <dgm:pt modelId="{2DCF7B9F-3978-4B1A-8D05-6037D84AAAF8}" type="pres">
      <dgm:prSet presAssocID="{655A5BD0-8DB1-4899-BC8C-E7B275C54F6E}" presName="accentRepeatNode" presStyleLbl="solidFgAcc1" presStyleIdx="3" presStyleCnt="7"/>
      <dgm:spPr/>
    </dgm:pt>
    <dgm:pt modelId="{EDAD2D93-6FCF-4C17-9F5D-E4AE02ECBC86}" type="pres">
      <dgm:prSet presAssocID="{0B8F348D-BD31-4E88-AC26-8660FA0849E4}" presName="text_5" presStyleLbl="node1" presStyleIdx="4" presStyleCnt="7">
        <dgm:presLayoutVars>
          <dgm:bulletEnabled val="1"/>
        </dgm:presLayoutVars>
      </dgm:prSet>
      <dgm:spPr/>
      <dgm:t>
        <a:bodyPr/>
        <a:lstStyle/>
        <a:p>
          <a:endParaRPr lang="en-GB"/>
        </a:p>
      </dgm:t>
    </dgm:pt>
    <dgm:pt modelId="{C07961A7-D8EB-4F59-8D35-0A698FB8A07B}" type="pres">
      <dgm:prSet presAssocID="{0B8F348D-BD31-4E88-AC26-8660FA0849E4}" presName="accent_5" presStyleCnt="0"/>
      <dgm:spPr/>
    </dgm:pt>
    <dgm:pt modelId="{D0FA4318-14D7-40A9-A41A-EB4EFEDF2A3C}" type="pres">
      <dgm:prSet presAssocID="{0B8F348D-BD31-4E88-AC26-8660FA0849E4}" presName="accentRepeatNode" presStyleLbl="solidFgAcc1" presStyleIdx="4" presStyleCnt="7"/>
      <dgm:spPr/>
    </dgm:pt>
    <dgm:pt modelId="{1EE52BD9-B130-4559-9F3C-D8631733DE98}" type="pres">
      <dgm:prSet presAssocID="{DF28F9FF-89FE-4D2D-864B-CB5ADCF63AD2}" presName="text_6" presStyleLbl="node1" presStyleIdx="5" presStyleCnt="7">
        <dgm:presLayoutVars>
          <dgm:bulletEnabled val="1"/>
        </dgm:presLayoutVars>
      </dgm:prSet>
      <dgm:spPr/>
      <dgm:t>
        <a:bodyPr/>
        <a:lstStyle/>
        <a:p>
          <a:endParaRPr lang="en-GB"/>
        </a:p>
      </dgm:t>
    </dgm:pt>
    <dgm:pt modelId="{FB743F48-E3D7-4D40-8A3B-0F6D1E8D6234}" type="pres">
      <dgm:prSet presAssocID="{DF28F9FF-89FE-4D2D-864B-CB5ADCF63AD2}" presName="accent_6" presStyleCnt="0"/>
      <dgm:spPr/>
    </dgm:pt>
    <dgm:pt modelId="{49FD0C69-0F04-41CC-AEAF-F91E56FA2C07}" type="pres">
      <dgm:prSet presAssocID="{DF28F9FF-89FE-4D2D-864B-CB5ADCF63AD2}" presName="accentRepeatNode" presStyleLbl="solidFgAcc1" presStyleIdx="5" presStyleCnt="7"/>
      <dgm:spPr/>
    </dgm:pt>
    <dgm:pt modelId="{17FF0117-07C7-47D9-98F7-5574B030903F}" type="pres">
      <dgm:prSet presAssocID="{936A9BFE-D005-413D-955C-CE5FFE3AD652}" presName="text_7" presStyleLbl="node1" presStyleIdx="6" presStyleCnt="7">
        <dgm:presLayoutVars>
          <dgm:bulletEnabled val="1"/>
        </dgm:presLayoutVars>
      </dgm:prSet>
      <dgm:spPr/>
      <dgm:t>
        <a:bodyPr/>
        <a:lstStyle/>
        <a:p>
          <a:endParaRPr lang="en-GB"/>
        </a:p>
      </dgm:t>
    </dgm:pt>
    <dgm:pt modelId="{A7F099FF-4550-4AF2-A46E-04419491258B}" type="pres">
      <dgm:prSet presAssocID="{936A9BFE-D005-413D-955C-CE5FFE3AD652}" presName="accent_7" presStyleCnt="0"/>
      <dgm:spPr/>
    </dgm:pt>
    <dgm:pt modelId="{24C2E0D4-0F7C-4D50-8430-6A22624D2535}" type="pres">
      <dgm:prSet presAssocID="{936A9BFE-D005-413D-955C-CE5FFE3AD652}" presName="accentRepeatNode" presStyleLbl="solidFgAcc1" presStyleIdx="6" presStyleCnt="7"/>
      <dgm:spPr/>
    </dgm:pt>
  </dgm:ptLst>
  <dgm:cxnLst>
    <dgm:cxn modelId="{AC50D0E7-1BF8-4985-9439-A3205F25E62A}" srcId="{FDEEDB72-7733-4800-9229-1F9FB13BCAB3}" destId="{DF28F9FF-89FE-4D2D-864B-CB5ADCF63AD2}" srcOrd="5" destOrd="0" parTransId="{FE5A1FB6-06B1-41FF-9AF8-EC2231B3CFFA}" sibTransId="{0485F809-C518-498B-8E5C-A6BFE69FE914}"/>
    <dgm:cxn modelId="{F4059684-D370-444D-8A1A-43B55BA32AFB}" type="presOf" srcId="{E5CFD185-6636-4787-A5ED-A1B7A9C3F710}" destId="{233A1947-D712-4AB5-A15F-D4950479658F}" srcOrd="0" destOrd="0" presId="urn:microsoft.com/office/officeart/2008/layout/VerticalCurvedList"/>
    <dgm:cxn modelId="{CD5D9396-6724-4C12-9FFD-5F520C6633A5}" srcId="{FDEEDB72-7733-4800-9229-1F9FB13BCAB3}" destId="{253D348C-A983-49FF-AE3D-311336258CB6}" srcOrd="0" destOrd="0" parTransId="{87D5C5ED-BB3E-4E5A-AE99-73B5ECCF1C6C}" sibTransId="{3D41F701-E5DC-4AD2-AA16-1AEDAAB335F7}"/>
    <dgm:cxn modelId="{39AEE2B2-62E6-41AC-8AFF-55CACA0960BD}" type="presOf" srcId="{3D41F701-E5DC-4AD2-AA16-1AEDAAB335F7}" destId="{3321DEEF-1B12-4B53-B826-3B0E7738267D}" srcOrd="0" destOrd="0" presId="urn:microsoft.com/office/officeart/2008/layout/VerticalCurvedList"/>
    <dgm:cxn modelId="{7EB77D16-4C15-4249-88AB-A9E3EE94E8FF}" type="presOf" srcId="{936A9BFE-D005-413D-955C-CE5FFE3AD652}" destId="{17FF0117-07C7-47D9-98F7-5574B030903F}" srcOrd="0" destOrd="0" presId="urn:microsoft.com/office/officeart/2008/layout/VerticalCurvedList"/>
    <dgm:cxn modelId="{8D7BB920-E391-485A-AA23-DE540266BECD}" type="presOf" srcId="{0B8F348D-BD31-4E88-AC26-8660FA0849E4}" destId="{EDAD2D93-6FCF-4C17-9F5D-E4AE02ECBC86}" srcOrd="0" destOrd="0" presId="urn:microsoft.com/office/officeart/2008/layout/VerticalCurvedList"/>
    <dgm:cxn modelId="{A49D4DD2-C0B7-4C2C-82DC-DCD9C0A0A7A5}" srcId="{FDEEDB72-7733-4800-9229-1F9FB13BCAB3}" destId="{E5CFD185-6636-4787-A5ED-A1B7A9C3F710}" srcOrd="1" destOrd="0" parTransId="{096939D8-6192-4B6E-8FB6-33C1E1A0BE7E}" sibTransId="{441CFAE1-F665-4C51-87CA-9F662217439B}"/>
    <dgm:cxn modelId="{819E289C-18DE-493E-B827-46F5D71A60C9}" srcId="{FDEEDB72-7733-4800-9229-1F9FB13BCAB3}" destId="{0B8F348D-BD31-4E88-AC26-8660FA0849E4}" srcOrd="4" destOrd="0" parTransId="{8ABE9B40-9216-45D6-866E-E15ECA524B86}" sibTransId="{0C05CA84-843B-4B2C-9CCA-0385E823F4E3}"/>
    <dgm:cxn modelId="{3D6D69C5-BEC6-41AE-B73B-5B911DC0A08A}" type="presOf" srcId="{15B9FE9C-8DAB-4473-9F6B-9A3B59879544}" destId="{B226F38A-3AC8-4498-8578-04781495480B}" srcOrd="0" destOrd="0" presId="urn:microsoft.com/office/officeart/2008/layout/VerticalCurvedList"/>
    <dgm:cxn modelId="{5367436D-3D0D-4976-AA1F-74BAE1DC1ABF}" type="presOf" srcId="{253D348C-A983-49FF-AE3D-311336258CB6}" destId="{CF5CB241-93E7-4CA4-8AB2-2E32A439AC3D}" srcOrd="0" destOrd="0" presId="urn:microsoft.com/office/officeart/2008/layout/VerticalCurvedList"/>
    <dgm:cxn modelId="{53470C29-2750-450F-92CA-2DA4DCCBC842}" srcId="{FDEEDB72-7733-4800-9229-1F9FB13BCAB3}" destId="{15B9FE9C-8DAB-4473-9F6B-9A3B59879544}" srcOrd="2" destOrd="0" parTransId="{45FCD244-F4A2-416F-88C6-15FF1BF71D0A}" sibTransId="{EEA57C35-576E-41BF-B51F-094A954990A5}"/>
    <dgm:cxn modelId="{6E63A515-E711-4637-9EE6-92A3C5452953}" type="presOf" srcId="{DF28F9FF-89FE-4D2D-864B-CB5ADCF63AD2}" destId="{1EE52BD9-B130-4559-9F3C-D8631733DE98}" srcOrd="0" destOrd="0" presId="urn:microsoft.com/office/officeart/2008/layout/VerticalCurvedList"/>
    <dgm:cxn modelId="{6A86BECB-A367-4302-9C15-7806078B473D}" srcId="{FDEEDB72-7733-4800-9229-1F9FB13BCAB3}" destId="{936A9BFE-D005-413D-955C-CE5FFE3AD652}" srcOrd="6" destOrd="0" parTransId="{6B4110AE-29FC-40B3-869A-108EA9751402}" sibTransId="{2D7E6683-AE74-44F9-BA51-718D1B40C248}"/>
    <dgm:cxn modelId="{BF098068-1BB3-4066-AA7F-33F78A41EA7B}" type="presOf" srcId="{655A5BD0-8DB1-4899-BC8C-E7B275C54F6E}" destId="{F9A3E903-81ED-4397-8E95-C06E4B0C18B0}" srcOrd="0" destOrd="0" presId="urn:microsoft.com/office/officeart/2008/layout/VerticalCurvedList"/>
    <dgm:cxn modelId="{0F19341D-DD7B-42D5-BA2D-BA5EDF34292C}" type="presOf" srcId="{FDEEDB72-7733-4800-9229-1F9FB13BCAB3}" destId="{B764B1DF-B8E3-4457-9CFB-765343503E0B}" srcOrd="0" destOrd="0" presId="urn:microsoft.com/office/officeart/2008/layout/VerticalCurvedList"/>
    <dgm:cxn modelId="{4D9C01F8-7EFD-49A8-831C-D4F825BC614B}" srcId="{FDEEDB72-7733-4800-9229-1F9FB13BCAB3}" destId="{655A5BD0-8DB1-4899-BC8C-E7B275C54F6E}" srcOrd="3" destOrd="0" parTransId="{4D111429-A6B7-4E43-843A-D6A9004F510D}" sibTransId="{BD68B021-5237-456E-BB42-B689290E7959}"/>
    <dgm:cxn modelId="{425DF6D9-D166-473C-916E-5391B4CAD3D4}" type="presParOf" srcId="{B764B1DF-B8E3-4457-9CFB-765343503E0B}" destId="{5D582415-1C6A-493D-B9B1-4316213DB239}" srcOrd="0" destOrd="0" presId="urn:microsoft.com/office/officeart/2008/layout/VerticalCurvedList"/>
    <dgm:cxn modelId="{427B488F-0664-44ED-B24D-D33C8B771E4C}" type="presParOf" srcId="{5D582415-1C6A-493D-B9B1-4316213DB239}" destId="{C6C4EB8F-E3FA-4572-9E95-1B58666E85DE}" srcOrd="0" destOrd="0" presId="urn:microsoft.com/office/officeart/2008/layout/VerticalCurvedList"/>
    <dgm:cxn modelId="{799DF4A5-E767-44BA-A587-034C3AC1D8CA}" type="presParOf" srcId="{C6C4EB8F-E3FA-4572-9E95-1B58666E85DE}" destId="{8176746D-7BFF-406B-ACC8-C477121EF256}" srcOrd="0" destOrd="0" presId="urn:microsoft.com/office/officeart/2008/layout/VerticalCurvedList"/>
    <dgm:cxn modelId="{AFB0483D-78C1-4883-9643-B2231DB1ACE3}" type="presParOf" srcId="{C6C4EB8F-E3FA-4572-9E95-1B58666E85DE}" destId="{3321DEEF-1B12-4B53-B826-3B0E7738267D}" srcOrd="1" destOrd="0" presId="urn:microsoft.com/office/officeart/2008/layout/VerticalCurvedList"/>
    <dgm:cxn modelId="{3C2FD0B8-E500-42DB-B4F1-7A73FD529D12}" type="presParOf" srcId="{C6C4EB8F-E3FA-4572-9E95-1B58666E85DE}" destId="{6D2D480A-6A21-48C9-8CFA-F84482ADD2C2}" srcOrd="2" destOrd="0" presId="urn:microsoft.com/office/officeart/2008/layout/VerticalCurvedList"/>
    <dgm:cxn modelId="{199B1BB7-EF45-474F-A41E-9F298D79A0E1}" type="presParOf" srcId="{C6C4EB8F-E3FA-4572-9E95-1B58666E85DE}" destId="{3BEA1E53-5C1E-4265-8D13-9CD555EA8852}" srcOrd="3" destOrd="0" presId="urn:microsoft.com/office/officeart/2008/layout/VerticalCurvedList"/>
    <dgm:cxn modelId="{72DF85E3-5408-45D6-8514-DB5A198ADC25}" type="presParOf" srcId="{5D582415-1C6A-493D-B9B1-4316213DB239}" destId="{CF5CB241-93E7-4CA4-8AB2-2E32A439AC3D}" srcOrd="1" destOrd="0" presId="urn:microsoft.com/office/officeart/2008/layout/VerticalCurvedList"/>
    <dgm:cxn modelId="{248E0DF1-51D0-4386-9AC6-D62FDB6DAE6C}" type="presParOf" srcId="{5D582415-1C6A-493D-B9B1-4316213DB239}" destId="{9DE85C6C-AAB3-48C7-803C-9CBC0C565319}" srcOrd="2" destOrd="0" presId="urn:microsoft.com/office/officeart/2008/layout/VerticalCurvedList"/>
    <dgm:cxn modelId="{52901FAD-5353-4074-85DE-48E5810E0FC9}" type="presParOf" srcId="{9DE85C6C-AAB3-48C7-803C-9CBC0C565319}" destId="{57260ADF-A709-4D85-BB54-A36FDF7FD7B2}" srcOrd="0" destOrd="0" presId="urn:microsoft.com/office/officeart/2008/layout/VerticalCurvedList"/>
    <dgm:cxn modelId="{315FC517-D49F-4C16-B859-5C61598FB36B}" type="presParOf" srcId="{5D582415-1C6A-493D-B9B1-4316213DB239}" destId="{233A1947-D712-4AB5-A15F-D4950479658F}" srcOrd="3" destOrd="0" presId="urn:microsoft.com/office/officeart/2008/layout/VerticalCurvedList"/>
    <dgm:cxn modelId="{73437915-59BA-4D89-824C-BDEB2A4D5CD4}" type="presParOf" srcId="{5D582415-1C6A-493D-B9B1-4316213DB239}" destId="{282A7A8E-0B57-4C94-8F69-04317192DDE1}" srcOrd="4" destOrd="0" presId="urn:microsoft.com/office/officeart/2008/layout/VerticalCurvedList"/>
    <dgm:cxn modelId="{9FF9A22E-8DE3-43C2-B075-C8ED1A5670A7}" type="presParOf" srcId="{282A7A8E-0B57-4C94-8F69-04317192DDE1}" destId="{15845573-EF44-4493-A1A7-CD4A7BB0530E}" srcOrd="0" destOrd="0" presId="urn:microsoft.com/office/officeart/2008/layout/VerticalCurvedList"/>
    <dgm:cxn modelId="{42F9A85A-A906-4106-BEE7-71767B2BF330}" type="presParOf" srcId="{5D582415-1C6A-493D-B9B1-4316213DB239}" destId="{B226F38A-3AC8-4498-8578-04781495480B}" srcOrd="5" destOrd="0" presId="urn:microsoft.com/office/officeart/2008/layout/VerticalCurvedList"/>
    <dgm:cxn modelId="{7AC47C0A-2860-4F7A-AFAF-186EBEA188C7}" type="presParOf" srcId="{5D582415-1C6A-493D-B9B1-4316213DB239}" destId="{EC7D03CA-E5AC-4273-81D7-51F4355CDE2E}" srcOrd="6" destOrd="0" presId="urn:microsoft.com/office/officeart/2008/layout/VerticalCurvedList"/>
    <dgm:cxn modelId="{0ACF9E27-D49B-41C3-B52C-BD46E24A9B9C}" type="presParOf" srcId="{EC7D03CA-E5AC-4273-81D7-51F4355CDE2E}" destId="{4C41C0ED-6ED4-48BF-905A-FD6B7F03F917}" srcOrd="0" destOrd="0" presId="urn:microsoft.com/office/officeart/2008/layout/VerticalCurvedList"/>
    <dgm:cxn modelId="{AA85AD63-878F-446E-A0DA-7A1F9896112A}" type="presParOf" srcId="{5D582415-1C6A-493D-B9B1-4316213DB239}" destId="{F9A3E903-81ED-4397-8E95-C06E4B0C18B0}" srcOrd="7" destOrd="0" presId="urn:microsoft.com/office/officeart/2008/layout/VerticalCurvedList"/>
    <dgm:cxn modelId="{FE400576-076F-48E8-B7E2-734FBC9D355F}" type="presParOf" srcId="{5D582415-1C6A-493D-B9B1-4316213DB239}" destId="{C8BF634A-1998-404E-BC1B-C6C8EE47AADD}" srcOrd="8" destOrd="0" presId="urn:microsoft.com/office/officeart/2008/layout/VerticalCurvedList"/>
    <dgm:cxn modelId="{9D48D443-7226-4EE3-BA35-0BAACF73899A}" type="presParOf" srcId="{C8BF634A-1998-404E-BC1B-C6C8EE47AADD}" destId="{2DCF7B9F-3978-4B1A-8D05-6037D84AAAF8}" srcOrd="0" destOrd="0" presId="urn:microsoft.com/office/officeart/2008/layout/VerticalCurvedList"/>
    <dgm:cxn modelId="{060A93A6-674C-40AF-958B-78FDE37D4B05}" type="presParOf" srcId="{5D582415-1C6A-493D-B9B1-4316213DB239}" destId="{EDAD2D93-6FCF-4C17-9F5D-E4AE02ECBC86}" srcOrd="9" destOrd="0" presId="urn:microsoft.com/office/officeart/2008/layout/VerticalCurvedList"/>
    <dgm:cxn modelId="{849AE1B3-05B0-4A5C-8C32-C53D1A34EAD9}" type="presParOf" srcId="{5D582415-1C6A-493D-B9B1-4316213DB239}" destId="{C07961A7-D8EB-4F59-8D35-0A698FB8A07B}" srcOrd="10" destOrd="0" presId="urn:microsoft.com/office/officeart/2008/layout/VerticalCurvedList"/>
    <dgm:cxn modelId="{93B13DB0-0286-4A79-8FB8-2375E3D657F5}" type="presParOf" srcId="{C07961A7-D8EB-4F59-8D35-0A698FB8A07B}" destId="{D0FA4318-14D7-40A9-A41A-EB4EFEDF2A3C}" srcOrd="0" destOrd="0" presId="urn:microsoft.com/office/officeart/2008/layout/VerticalCurvedList"/>
    <dgm:cxn modelId="{69A00DE2-EB9E-4463-AD5D-67B9905C19D5}" type="presParOf" srcId="{5D582415-1C6A-493D-B9B1-4316213DB239}" destId="{1EE52BD9-B130-4559-9F3C-D8631733DE98}" srcOrd="11" destOrd="0" presId="urn:microsoft.com/office/officeart/2008/layout/VerticalCurvedList"/>
    <dgm:cxn modelId="{B3C8551C-8333-4237-A77F-3F7384D1A457}" type="presParOf" srcId="{5D582415-1C6A-493D-B9B1-4316213DB239}" destId="{FB743F48-E3D7-4D40-8A3B-0F6D1E8D6234}" srcOrd="12" destOrd="0" presId="urn:microsoft.com/office/officeart/2008/layout/VerticalCurvedList"/>
    <dgm:cxn modelId="{FAB930EA-A4AF-4FD3-8A50-3E9E53515F74}" type="presParOf" srcId="{FB743F48-E3D7-4D40-8A3B-0F6D1E8D6234}" destId="{49FD0C69-0F04-41CC-AEAF-F91E56FA2C07}" srcOrd="0" destOrd="0" presId="urn:microsoft.com/office/officeart/2008/layout/VerticalCurvedList"/>
    <dgm:cxn modelId="{75131124-B641-49D0-83D7-D75C3F002604}" type="presParOf" srcId="{5D582415-1C6A-493D-B9B1-4316213DB239}" destId="{17FF0117-07C7-47D9-98F7-5574B030903F}" srcOrd="13" destOrd="0" presId="urn:microsoft.com/office/officeart/2008/layout/VerticalCurvedList"/>
    <dgm:cxn modelId="{10F58BC5-D128-4606-A16D-94867B3BEA46}" type="presParOf" srcId="{5D582415-1C6A-493D-B9B1-4316213DB239}" destId="{A7F099FF-4550-4AF2-A46E-04419491258B}" srcOrd="14" destOrd="0" presId="urn:microsoft.com/office/officeart/2008/layout/VerticalCurvedList"/>
    <dgm:cxn modelId="{5E26FA38-ACFE-4574-B3A4-4233A6967199}" type="presParOf" srcId="{A7F099FF-4550-4AF2-A46E-04419491258B}" destId="{24C2E0D4-0F7C-4D50-8430-6A22624D253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EEDB72-7733-4800-9229-1F9FB13BCA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F28F9FF-89FE-4D2D-864B-CB5ADCF63AD2}">
      <dgm:prSet phldrT="[Texto]"/>
      <dgm:spPr/>
      <dgm:t>
        <a:bodyPr/>
        <a:lstStyle/>
        <a:p>
          <a:r>
            <a:rPr lang="en-GB" b="1" dirty="0" smtClean="0"/>
            <a:t>Derive Manipulate a mathematical relationship(s) to give a new equation or relationship.</a:t>
          </a:r>
          <a:endParaRPr lang="en-GB" dirty="0"/>
        </a:p>
      </dgm:t>
    </dgm:pt>
    <dgm:pt modelId="{0485F809-C518-498B-8E5C-A6BFE69FE914}" type="sibTrans" cxnId="{AC50D0E7-1BF8-4985-9439-A3205F25E62A}">
      <dgm:prSet/>
      <dgm:spPr/>
      <dgm:t>
        <a:bodyPr/>
        <a:lstStyle/>
        <a:p>
          <a:endParaRPr lang="en-GB"/>
        </a:p>
      </dgm:t>
    </dgm:pt>
    <dgm:pt modelId="{FE5A1FB6-06B1-41FF-9AF8-EC2231B3CFFA}" type="parTrans" cxnId="{AC50D0E7-1BF8-4985-9439-A3205F25E62A}">
      <dgm:prSet/>
      <dgm:spPr/>
      <dgm:t>
        <a:bodyPr/>
        <a:lstStyle/>
        <a:p>
          <a:endParaRPr lang="en-GB"/>
        </a:p>
      </dgm:t>
    </dgm:pt>
    <dgm:pt modelId="{0B8F348D-BD31-4E88-AC26-8660FA0849E4}">
      <dgm:prSet phldrT="[Texto]"/>
      <dgm:spPr/>
      <dgm:t>
        <a:bodyPr/>
        <a:lstStyle/>
        <a:p>
          <a:r>
            <a:rPr lang="en-GB" b="1" dirty="0" smtClean="0"/>
            <a:t>Deduce </a:t>
          </a:r>
          <a:r>
            <a:rPr lang="en-GB" b="0" dirty="0" smtClean="0"/>
            <a:t>Reach a conclusion from the information given.</a:t>
          </a:r>
          <a:endParaRPr lang="en-GB" b="0" dirty="0"/>
        </a:p>
      </dgm:t>
    </dgm:pt>
    <dgm:pt modelId="{0C05CA84-843B-4B2C-9CCA-0385E823F4E3}" type="sibTrans" cxnId="{819E289C-18DE-493E-B827-46F5D71A60C9}">
      <dgm:prSet/>
      <dgm:spPr/>
      <dgm:t>
        <a:bodyPr/>
        <a:lstStyle/>
        <a:p>
          <a:endParaRPr lang="en-GB"/>
        </a:p>
      </dgm:t>
    </dgm:pt>
    <dgm:pt modelId="{8ABE9B40-9216-45D6-866E-E15ECA524B86}" type="parTrans" cxnId="{819E289C-18DE-493E-B827-46F5D71A60C9}">
      <dgm:prSet/>
      <dgm:spPr/>
      <dgm:t>
        <a:bodyPr/>
        <a:lstStyle/>
        <a:p>
          <a:endParaRPr lang="en-GB"/>
        </a:p>
      </dgm:t>
    </dgm:pt>
    <dgm:pt modelId="{655A5BD0-8DB1-4899-BC8C-E7B275C54F6E}">
      <dgm:prSet phldrT="[Texto]"/>
      <dgm:spPr/>
      <dgm:t>
        <a:bodyPr/>
        <a:lstStyle/>
        <a:p>
          <a:r>
            <a:rPr lang="en-GB" b="1" dirty="0" smtClean="0"/>
            <a:t>Construct </a:t>
          </a:r>
          <a:r>
            <a:rPr lang="en-GB" b="0" dirty="0" smtClean="0"/>
            <a:t>Represent or develop in graphical form.</a:t>
          </a:r>
          <a:endParaRPr lang="en-GB" b="0" dirty="0"/>
        </a:p>
      </dgm:t>
    </dgm:pt>
    <dgm:pt modelId="{BD68B021-5237-456E-BB42-B689290E7959}" type="sibTrans" cxnId="{4D9C01F8-7EFD-49A8-831C-D4F825BC614B}">
      <dgm:prSet/>
      <dgm:spPr/>
      <dgm:t>
        <a:bodyPr/>
        <a:lstStyle/>
        <a:p>
          <a:endParaRPr lang="en-GB"/>
        </a:p>
      </dgm:t>
    </dgm:pt>
    <dgm:pt modelId="{4D111429-A6B7-4E43-843A-D6A9004F510D}" type="parTrans" cxnId="{4D9C01F8-7EFD-49A8-831C-D4F825BC614B}">
      <dgm:prSet/>
      <dgm:spPr/>
      <dgm:t>
        <a:bodyPr/>
        <a:lstStyle/>
        <a:p>
          <a:endParaRPr lang="en-GB"/>
        </a:p>
      </dgm:t>
    </dgm:pt>
    <dgm:pt modelId="{15B9FE9C-8DAB-4473-9F6B-9A3B59879544}">
      <dgm:prSet/>
      <dgm:spPr/>
      <dgm:t>
        <a:bodyPr/>
        <a:lstStyle/>
        <a:p>
          <a:r>
            <a:rPr lang="en-GB" b="1" dirty="0" smtClean="0"/>
            <a:t>Compare </a:t>
          </a:r>
          <a:r>
            <a:rPr lang="en-GB" b="0" dirty="0" smtClean="0"/>
            <a:t>Give an account of similarities and differences between two (or more) items, referring to both (all) of them throughout.</a:t>
          </a:r>
          <a:endParaRPr lang="en-GB" b="0" dirty="0"/>
        </a:p>
      </dgm:t>
    </dgm:pt>
    <dgm:pt modelId="{EEA57C35-576E-41BF-B51F-094A954990A5}" type="sibTrans" cxnId="{53470C29-2750-450F-92CA-2DA4DCCBC842}">
      <dgm:prSet/>
      <dgm:spPr/>
      <dgm:t>
        <a:bodyPr/>
        <a:lstStyle/>
        <a:p>
          <a:endParaRPr lang="en-GB"/>
        </a:p>
      </dgm:t>
    </dgm:pt>
    <dgm:pt modelId="{45FCD244-F4A2-416F-88C6-15FF1BF71D0A}" type="parTrans" cxnId="{53470C29-2750-450F-92CA-2DA4DCCBC842}">
      <dgm:prSet/>
      <dgm:spPr/>
      <dgm:t>
        <a:bodyPr/>
        <a:lstStyle/>
        <a:p>
          <a:endParaRPr lang="en-GB"/>
        </a:p>
      </dgm:t>
    </dgm:pt>
    <dgm:pt modelId="{253D348C-A983-49FF-AE3D-311336258CB6}">
      <dgm:prSet phldrT="[Texto]"/>
      <dgm:spPr/>
      <dgm:t>
        <a:bodyPr/>
        <a:lstStyle/>
        <a:p>
          <a:r>
            <a:rPr lang="en-GB" b="1" dirty="0" smtClean="0"/>
            <a:t>Analyse</a:t>
          </a:r>
          <a:r>
            <a:rPr lang="en-GB" dirty="0" smtClean="0"/>
            <a:t> Interpret data to reach conclusions.</a:t>
          </a:r>
          <a:endParaRPr lang="en-GB" dirty="0"/>
        </a:p>
      </dgm:t>
    </dgm:pt>
    <dgm:pt modelId="{3D41F701-E5DC-4AD2-AA16-1AEDAAB335F7}" type="sibTrans" cxnId="{CD5D9396-6724-4C12-9FFD-5F520C6633A5}">
      <dgm:prSet/>
      <dgm:spPr/>
      <dgm:t>
        <a:bodyPr/>
        <a:lstStyle/>
        <a:p>
          <a:endParaRPr lang="en-GB"/>
        </a:p>
      </dgm:t>
    </dgm:pt>
    <dgm:pt modelId="{87D5C5ED-BB3E-4E5A-AE99-73B5ECCF1C6C}" type="parTrans" cxnId="{CD5D9396-6724-4C12-9FFD-5F520C6633A5}">
      <dgm:prSet/>
      <dgm:spPr/>
      <dgm:t>
        <a:bodyPr/>
        <a:lstStyle/>
        <a:p>
          <a:endParaRPr lang="en-GB"/>
        </a:p>
      </dgm:t>
    </dgm:pt>
    <dgm:pt modelId="{E5CFD185-6636-4787-A5ED-A1B7A9C3F710}">
      <dgm:prSet phldrT="[Texto]"/>
      <dgm:spPr/>
      <dgm:t>
        <a:bodyPr/>
        <a:lstStyle/>
        <a:p>
          <a:r>
            <a:rPr lang="en-GB" b="1" dirty="0" smtClean="0"/>
            <a:t>Comment </a:t>
          </a:r>
          <a:r>
            <a:rPr lang="en-GB" b="0" dirty="0" smtClean="0"/>
            <a:t>Give a judgment based on a given statement or result of a calculation.</a:t>
          </a:r>
          <a:endParaRPr lang="en-GB" b="0" dirty="0"/>
        </a:p>
      </dgm:t>
    </dgm:pt>
    <dgm:pt modelId="{441CFAE1-F665-4C51-87CA-9F662217439B}" type="sibTrans" cxnId="{A49D4DD2-C0B7-4C2C-82DC-DCD9C0A0A7A5}">
      <dgm:prSet/>
      <dgm:spPr/>
      <dgm:t>
        <a:bodyPr/>
        <a:lstStyle/>
        <a:p>
          <a:endParaRPr lang="en-GB"/>
        </a:p>
      </dgm:t>
    </dgm:pt>
    <dgm:pt modelId="{096939D8-6192-4B6E-8FB6-33C1E1A0BE7E}" type="parTrans" cxnId="{A49D4DD2-C0B7-4C2C-82DC-DCD9C0A0A7A5}">
      <dgm:prSet/>
      <dgm:spPr/>
      <dgm:t>
        <a:bodyPr/>
        <a:lstStyle/>
        <a:p>
          <a:endParaRPr lang="en-GB"/>
        </a:p>
      </dgm:t>
    </dgm:pt>
    <dgm:pt modelId="{B764B1DF-B8E3-4457-9CFB-765343503E0B}" type="pres">
      <dgm:prSet presAssocID="{FDEEDB72-7733-4800-9229-1F9FB13BCAB3}" presName="Name0" presStyleCnt="0">
        <dgm:presLayoutVars>
          <dgm:chMax val="7"/>
          <dgm:chPref val="7"/>
          <dgm:dir/>
        </dgm:presLayoutVars>
      </dgm:prSet>
      <dgm:spPr/>
      <dgm:t>
        <a:bodyPr/>
        <a:lstStyle/>
        <a:p>
          <a:endParaRPr lang="en-GB"/>
        </a:p>
      </dgm:t>
    </dgm:pt>
    <dgm:pt modelId="{5D582415-1C6A-493D-B9B1-4316213DB239}" type="pres">
      <dgm:prSet presAssocID="{FDEEDB72-7733-4800-9229-1F9FB13BCAB3}" presName="Name1" presStyleCnt="0"/>
      <dgm:spPr/>
    </dgm:pt>
    <dgm:pt modelId="{C6C4EB8F-E3FA-4572-9E95-1B58666E85DE}" type="pres">
      <dgm:prSet presAssocID="{FDEEDB72-7733-4800-9229-1F9FB13BCAB3}" presName="cycle" presStyleCnt="0"/>
      <dgm:spPr/>
    </dgm:pt>
    <dgm:pt modelId="{8176746D-7BFF-406B-ACC8-C477121EF256}" type="pres">
      <dgm:prSet presAssocID="{FDEEDB72-7733-4800-9229-1F9FB13BCAB3}" presName="srcNode" presStyleLbl="node1" presStyleIdx="0" presStyleCnt="6"/>
      <dgm:spPr/>
    </dgm:pt>
    <dgm:pt modelId="{3321DEEF-1B12-4B53-B826-3B0E7738267D}" type="pres">
      <dgm:prSet presAssocID="{FDEEDB72-7733-4800-9229-1F9FB13BCAB3}" presName="conn" presStyleLbl="parChTrans1D2" presStyleIdx="0" presStyleCnt="1"/>
      <dgm:spPr/>
      <dgm:t>
        <a:bodyPr/>
        <a:lstStyle/>
        <a:p>
          <a:endParaRPr lang="en-GB"/>
        </a:p>
      </dgm:t>
    </dgm:pt>
    <dgm:pt modelId="{6D2D480A-6A21-48C9-8CFA-F84482ADD2C2}" type="pres">
      <dgm:prSet presAssocID="{FDEEDB72-7733-4800-9229-1F9FB13BCAB3}" presName="extraNode" presStyleLbl="node1" presStyleIdx="0" presStyleCnt="6"/>
      <dgm:spPr/>
    </dgm:pt>
    <dgm:pt modelId="{3BEA1E53-5C1E-4265-8D13-9CD555EA8852}" type="pres">
      <dgm:prSet presAssocID="{FDEEDB72-7733-4800-9229-1F9FB13BCAB3}" presName="dstNode" presStyleLbl="node1" presStyleIdx="0" presStyleCnt="6"/>
      <dgm:spPr/>
    </dgm:pt>
    <dgm:pt modelId="{CF5CB241-93E7-4CA4-8AB2-2E32A439AC3D}" type="pres">
      <dgm:prSet presAssocID="{253D348C-A983-49FF-AE3D-311336258CB6}" presName="text_1" presStyleLbl="node1" presStyleIdx="0" presStyleCnt="6">
        <dgm:presLayoutVars>
          <dgm:bulletEnabled val="1"/>
        </dgm:presLayoutVars>
      </dgm:prSet>
      <dgm:spPr/>
      <dgm:t>
        <a:bodyPr/>
        <a:lstStyle/>
        <a:p>
          <a:endParaRPr lang="en-GB"/>
        </a:p>
      </dgm:t>
    </dgm:pt>
    <dgm:pt modelId="{9DE85C6C-AAB3-48C7-803C-9CBC0C565319}" type="pres">
      <dgm:prSet presAssocID="{253D348C-A983-49FF-AE3D-311336258CB6}" presName="accent_1" presStyleCnt="0"/>
      <dgm:spPr/>
    </dgm:pt>
    <dgm:pt modelId="{57260ADF-A709-4D85-BB54-A36FDF7FD7B2}" type="pres">
      <dgm:prSet presAssocID="{253D348C-A983-49FF-AE3D-311336258CB6}" presName="accentRepeatNode" presStyleLbl="solidFgAcc1" presStyleIdx="0" presStyleCnt="6"/>
      <dgm:spPr/>
    </dgm:pt>
    <dgm:pt modelId="{233A1947-D712-4AB5-A15F-D4950479658F}" type="pres">
      <dgm:prSet presAssocID="{E5CFD185-6636-4787-A5ED-A1B7A9C3F710}" presName="text_2" presStyleLbl="node1" presStyleIdx="1" presStyleCnt="6">
        <dgm:presLayoutVars>
          <dgm:bulletEnabled val="1"/>
        </dgm:presLayoutVars>
      </dgm:prSet>
      <dgm:spPr/>
      <dgm:t>
        <a:bodyPr/>
        <a:lstStyle/>
        <a:p>
          <a:endParaRPr lang="en-GB"/>
        </a:p>
      </dgm:t>
    </dgm:pt>
    <dgm:pt modelId="{282A7A8E-0B57-4C94-8F69-04317192DDE1}" type="pres">
      <dgm:prSet presAssocID="{E5CFD185-6636-4787-A5ED-A1B7A9C3F710}" presName="accent_2" presStyleCnt="0"/>
      <dgm:spPr/>
    </dgm:pt>
    <dgm:pt modelId="{15845573-EF44-4493-A1A7-CD4A7BB0530E}" type="pres">
      <dgm:prSet presAssocID="{E5CFD185-6636-4787-A5ED-A1B7A9C3F710}" presName="accentRepeatNode" presStyleLbl="solidFgAcc1" presStyleIdx="1" presStyleCnt="6"/>
      <dgm:spPr/>
    </dgm:pt>
    <dgm:pt modelId="{B226F38A-3AC8-4498-8578-04781495480B}" type="pres">
      <dgm:prSet presAssocID="{15B9FE9C-8DAB-4473-9F6B-9A3B59879544}" presName="text_3" presStyleLbl="node1" presStyleIdx="2" presStyleCnt="6">
        <dgm:presLayoutVars>
          <dgm:bulletEnabled val="1"/>
        </dgm:presLayoutVars>
      </dgm:prSet>
      <dgm:spPr/>
      <dgm:t>
        <a:bodyPr/>
        <a:lstStyle/>
        <a:p>
          <a:endParaRPr lang="en-GB"/>
        </a:p>
      </dgm:t>
    </dgm:pt>
    <dgm:pt modelId="{EC7D03CA-E5AC-4273-81D7-51F4355CDE2E}" type="pres">
      <dgm:prSet presAssocID="{15B9FE9C-8DAB-4473-9F6B-9A3B59879544}" presName="accent_3" presStyleCnt="0"/>
      <dgm:spPr/>
    </dgm:pt>
    <dgm:pt modelId="{4C41C0ED-6ED4-48BF-905A-FD6B7F03F917}" type="pres">
      <dgm:prSet presAssocID="{15B9FE9C-8DAB-4473-9F6B-9A3B59879544}" presName="accentRepeatNode" presStyleLbl="solidFgAcc1" presStyleIdx="2" presStyleCnt="6"/>
      <dgm:spPr/>
    </dgm:pt>
    <dgm:pt modelId="{F9A3E903-81ED-4397-8E95-C06E4B0C18B0}" type="pres">
      <dgm:prSet presAssocID="{655A5BD0-8DB1-4899-BC8C-E7B275C54F6E}" presName="text_4" presStyleLbl="node1" presStyleIdx="3" presStyleCnt="6">
        <dgm:presLayoutVars>
          <dgm:bulletEnabled val="1"/>
        </dgm:presLayoutVars>
      </dgm:prSet>
      <dgm:spPr/>
      <dgm:t>
        <a:bodyPr/>
        <a:lstStyle/>
        <a:p>
          <a:endParaRPr lang="en-GB"/>
        </a:p>
      </dgm:t>
    </dgm:pt>
    <dgm:pt modelId="{C8BF634A-1998-404E-BC1B-C6C8EE47AADD}" type="pres">
      <dgm:prSet presAssocID="{655A5BD0-8DB1-4899-BC8C-E7B275C54F6E}" presName="accent_4" presStyleCnt="0"/>
      <dgm:spPr/>
    </dgm:pt>
    <dgm:pt modelId="{2DCF7B9F-3978-4B1A-8D05-6037D84AAAF8}" type="pres">
      <dgm:prSet presAssocID="{655A5BD0-8DB1-4899-BC8C-E7B275C54F6E}" presName="accentRepeatNode" presStyleLbl="solidFgAcc1" presStyleIdx="3" presStyleCnt="6"/>
      <dgm:spPr/>
    </dgm:pt>
    <dgm:pt modelId="{EDAD2D93-6FCF-4C17-9F5D-E4AE02ECBC86}" type="pres">
      <dgm:prSet presAssocID="{0B8F348D-BD31-4E88-AC26-8660FA0849E4}" presName="text_5" presStyleLbl="node1" presStyleIdx="4" presStyleCnt="6">
        <dgm:presLayoutVars>
          <dgm:bulletEnabled val="1"/>
        </dgm:presLayoutVars>
      </dgm:prSet>
      <dgm:spPr/>
      <dgm:t>
        <a:bodyPr/>
        <a:lstStyle/>
        <a:p>
          <a:endParaRPr lang="en-GB"/>
        </a:p>
      </dgm:t>
    </dgm:pt>
    <dgm:pt modelId="{C07961A7-D8EB-4F59-8D35-0A698FB8A07B}" type="pres">
      <dgm:prSet presAssocID="{0B8F348D-BD31-4E88-AC26-8660FA0849E4}" presName="accent_5" presStyleCnt="0"/>
      <dgm:spPr/>
    </dgm:pt>
    <dgm:pt modelId="{D0FA4318-14D7-40A9-A41A-EB4EFEDF2A3C}" type="pres">
      <dgm:prSet presAssocID="{0B8F348D-BD31-4E88-AC26-8660FA0849E4}" presName="accentRepeatNode" presStyleLbl="solidFgAcc1" presStyleIdx="4" presStyleCnt="6"/>
      <dgm:spPr/>
    </dgm:pt>
    <dgm:pt modelId="{1EE52BD9-B130-4559-9F3C-D8631733DE98}" type="pres">
      <dgm:prSet presAssocID="{DF28F9FF-89FE-4D2D-864B-CB5ADCF63AD2}" presName="text_6" presStyleLbl="node1" presStyleIdx="5" presStyleCnt="6">
        <dgm:presLayoutVars>
          <dgm:bulletEnabled val="1"/>
        </dgm:presLayoutVars>
      </dgm:prSet>
      <dgm:spPr/>
      <dgm:t>
        <a:bodyPr/>
        <a:lstStyle/>
        <a:p>
          <a:endParaRPr lang="en-GB"/>
        </a:p>
      </dgm:t>
    </dgm:pt>
    <dgm:pt modelId="{FB743F48-E3D7-4D40-8A3B-0F6D1E8D6234}" type="pres">
      <dgm:prSet presAssocID="{DF28F9FF-89FE-4D2D-864B-CB5ADCF63AD2}" presName="accent_6" presStyleCnt="0"/>
      <dgm:spPr/>
    </dgm:pt>
    <dgm:pt modelId="{49FD0C69-0F04-41CC-AEAF-F91E56FA2C07}" type="pres">
      <dgm:prSet presAssocID="{DF28F9FF-89FE-4D2D-864B-CB5ADCF63AD2}" presName="accentRepeatNode" presStyleLbl="solidFgAcc1" presStyleIdx="5" presStyleCnt="6"/>
      <dgm:spPr/>
    </dgm:pt>
  </dgm:ptLst>
  <dgm:cxnLst>
    <dgm:cxn modelId="{EAEE1062-E3BB-403D-A3E7-1623BB77BD99}" type="presOf" srcId="{0B8F348D-BD31-4E88-AC26-8660FA0849E4}" destId="{EDAD2D93-6FCF-4C17-9F5D-E4AE02ECBC86}" srcOrd="0" destOrd="0" presId="urn:microsoft.com/office/officeart/2008/layout/VerticalCurvedList"/>
    <dgm:cxn modelId="{AC50D0E7-1BF8-4985-9439-A3205F25E62A}" srcId="{FDEEDB72-7733-4800-9229-1F9FB13BCAB3}" destId="{DF28F9FF-89FE-4D2D-864B-CB5ADCF63AD2}" srcOrd="5" destOrd="0" parTransId="{FE5A1FB6-06B1-41FF-9AF8-EC2231B3CFFA}" sibTransId="{0485F809-C518-498B-8E5C-A6BFE69FE914}"/>
    <dgm:cxn modelId="{CD5D9396-6724-4C12-9FFD-5F520C6633A5}" srcId="{FDEEDB72-7733-4800-9229-1F9FB13BCAB3}" destId="{253D348C-A983-49FF-AE3D-311336258CB6}" srcOrd="0" destOrd="0" parTransId="{87D5C5ED-BB3E-4E5A-AE99-73B5ECCF1C6C}" sibTransId="{3D41F701-E5DC-4AD2-AA16-1AEDAAB335F7}"/>
    <dgm:cxn modelId="{ABE417D9-6718-4833-AAEC-803C83466FAD}" type="presOf" srcId="{DF28F9FF-89FE-4D2D-864B-CB5ADCF63AD2}" destId="{1EE52BD9-B130-4559-9F3C-D8631733DE98}" srcOrd="0" destOrd="0" presId="urn:microsoft.com/office/officeart/2008/layout/VerticalCurvedList"/>
    <dgm:cxn modelId="{366D7F08-453A-4ED7-BADA-DA9D2D58FFC3}" type="presOf" srcId="{253D348C-A983-49FF-AE3D-311336258CB6}" destId="{CF5CB241-93E7-4CA4-8AB2-2E32A439AC3D}" srcOrd="0" destOrd="0" presId="urn:microsoft.com/office/officeart/2008/layout/VerticalCurvedList"/>
    <dgm:cxn modelId="{A49D4DD2-C0B7-4C2C-82DC-DCD9C0A0A7A5}" srcId="{FDEEDB72-7733-4800-9229-1F9FB13BCAB3}" destId="{E5CFD185-6636-4787-A5ED-A1B7A9C3F710}" srcOrd="1" destOrd="0" parTransId="{096939D8-6192-4B6E-8FB6-33C1E1A0BE7E}" sibTransId="{441CFAE1-F665-4C51-87CA-9F662217439B}"/>
    <dgm:cxn modelId="{72FCD4DA-7B3A-40F7-921E-E6093E490560}" type="presOf" srcId="{655A5BD0-8DB1-4899-BC8C-E7B275C54F6E}" destId="{F9A3E903-81ED-4397-8E95-C06E4B0C18B0}" srcOrd="0" destOrd="0" presId="urn:microsoft.com/office/officeart/2008/layout/VerticalCurvedList"/>
    <dgm:cxn modelId="{819E289C-18DE-493E-B827-46F5D71A60C9}" srcId="{FDEEDB72-7733-4800-9229-1F9FB13BCAB3}" destId="{0B8F348D-BD31-4E88-AC26-8660FA0849E4}" srcOrd="4" destOrd="0" parTransId="{8ABE9B40-9216-45D6-866E-E15ECA524B86}" sibTransId="{0C05CA84-843B-4B2C-9CCA-0385E823F4E3}"/>
    <dgm:cxn modelId="{53470C29-2750-450F-92CA-2DA4DCCBC842}" srcId="{FDEEDB72-7733-4800-9229-1F9FB13BCAB3}" destId="{15B9FE9C-8DAB-4473-9F6B-9A3B59879544}" srcOrd="2" destOrd="0" parTransId="{45FCD244-F4A2-416F-88C6-15FF1BF71D0A}" sibTransId="{EEA57C35-576E-41BF-B51F-094A954990A5}"/>
    <dgm:cxn modelId="{8705D07C-68CA-45A8-BA4C-A72DBC45FA7A}" type="presOf" srcId="{3D41F701-E5DC-4AD2-AA16-1AEDAAB335F7}" destId="{3321DEEF-1B12-4B53-B826-3B0E7738267D}" srcOrd="0" destOrd="0" presId="urn:microsoft.com/office/officeart/2008/layout/VerticalCurvedList"/>
    <dgm:cxn modelId="{AD5258E2-4F86-4451-BE05-EFE3B8822CDA}" type="presOf" srcId="{15B9FE9C-8DAB-4473-9F6B-9A3B59879544}" destId="{B226F38A-3AC8-4498-8578-04781495480B}" srcOrd="0" destOrd="0" presId="urn:microsoft.com/office/officeart/2008/layout/VerticalCurvedList"/>
    <dgm:cxn modelId="{E22D6DEF-BCE5-4686-AFF1-DE6C9A4AA7DB}" type="presOf" srcId="{FDEEDB72-7733-4800-9229-1F9FB13BCAB3}" destId="{B764B1DF-B8E3-4457-9CFB-765343503E0B}" srcOrd="0" destOrd="0" presId="urn:microsoft.com/office/officeart/2008/layout/VerticalCurvedList"/>
    <dgm:cxn modelId="{3C3BAE6B-B949-4B8D-B2D6-EAC9C7AADB4E}" type="presOf" srcId="{E5CFD185-6636-4787-A5ED-A1B7A9C3F710}" destId="{233A1947-D712-4AB5-A15F-D4950479658F}" srcOrd="0" destOrd="0" presId="urn:microsoft.com/office/officeart/2008/layout/VerticalCurvedList"/>
    <dgm:cxn modelId="{4D9C01F8-7EFD-49A8-831C-D4F825BC614B}" srcId="{FDEEDB72-7733-4800-9229-1F9FB13BCAB3}" destId="{655A5BD0-8DB1-4899-BC8C-E7B275C54F6E}" srcOrd="3" destOrd="0" parTransId="{4D111429-A6B7-4E43-843A-D6A9004F510D}" sibTransId="{BD68B021-5237-456E-BB42-B689290E7959}"/>
    <dgm:cxn modelId="{B45DDB2E-7BD9-4364-98F6-C948EACFB38D}" type="presParOf" srcId="{B764B1DF-B8E3-4457-9CFB-765343503E0B}" destId="{5D582415-1C6A-493D-B9B1-4316213DB239}" srcOrd="0" destOrd="0" presId="urn:microsoft.com/office/officeart/2008/layout/VerticalCurvedList"/>
    <dgm:cxn modelId="{C01E6E1B-9AD9-48B1-9035-C1CCBCD3AC1E}" type="presParOf" srcId="{5D582415-1C6A-493D-B9B1-4316213DB239}" destId="{C6C4EB8F-E3FA-4572-9E95-1B58666E85DE}" srcOrd="0" destOrd="0" presId="urn:microsoft.com/office/officeart/2008/layout/VerticalCurvedList"/>
    <dgm:cxn modelId="{FA78814C-6065-40B1-978F-E1FADBE365B3}" type="presParOf" srcId="{C6C4EB8F-E3FA-4572-9E95-1B58666E85DE}" destId="{8176746D-7BFF-406B-ACC8-C477121EF256}" srcOrd="0" destOrd="0" presId="urn:microsoft.com/office/officeart/2008/layout/VerticalCurvedList"/>
    <dgm:cxn modelId="{8F13FDDB-3E59-441C-8531-2D3E3CC8EFAA}" type="presParOf" srcId="{C6C4EB8F-E3FA-4572-9E95-1B58666E85DE}" destId="{3321DEEF-1B12-4B53-B826-3B0E7738267D}" srcOrd="1" destOrd="0" presId="urn:microsoft.com/office/officeart/2008/layout/VerticalCurvedList"/>
    <dgm:cxn modelId="{895B2D0B-3192-4ACA-A58B-13440B5C43BC}" type="presParOf" srcId="{C6C4EB8F-E3FA-4572-9E95-1B58666E85DE}" destId="{6D2D480A-6A21-48C9-8CFA-F84482ADD2C2}" srcOrd="2" destOrd="0" presId="urn:microsoft.com/office/officeart/2008/layout/VerticalCurvedList"/>
    <dgm:cxn modelId="{67D58640-ADF2-447D-8390-491D808E9706}" type="presParOf" srcId="{C6C4EB8F-E3FA-4572-9E95-1B58666E85DE}" destId="{3BEA1E53-5C1E-4265-8D13-9CD555EA8852}" srcOrd="3" destOrd="0" presId="urn:microsoft.com/office/officeart/2008/layout/VerticalCurvedList"/>
    <dgm:cxn modelId="{483F6344-0A0D-47AE-A0BB-B7BDD1327FAB}" type="presParOf" srcId="{5D582415-1C6A-493D-B9B1-4316213DB239}" destId="{CF5CB241-93E7-4CA4-8AB2-2E32A439AC3D}" srcOrd="1" destOrd="0" presId="urn:microsoft.com/office/officeart/2008/layout/VerticalCurvedList"/>
    <dgm:cxn modelId="{13EE23C7-651D-4684-ABB5-0987046BEF63}" type="presParOf" srcId="{5D582415-1C6A-493D-B9B1-4316213DB239}" destId="{9DE85C6C-AAB3-48C7-803C-9CBC0C565319}" srcOrd="2" destOrd="0" presId="urn:microsoft.com/office/officeart/2008/layout/VerticalCurvedList"/>
    <dgm:cxn modelId="{949BFDC4-C142-40AD-ABD9-35021BA6210F}" type="presParOf" srcId="{9DE85C6C-AAB3-48C7-803C-9CBC0C565319}" destId="{57260ADF-A709-4D85-BB54-A36FDF7FD7B2}" srcOrd="0" destOrd="0" presId="urn:microsoft.com/office/officeart/2008/layout/VerticalCurvedList"/>
    <dgm:cxn modelId="{0675AE6C-5330-47D2-880D-73C0767976A1}" type="presParOf" srcId="{5D582415-1C6A-493D-B9B1-4316213DB239}" destId="{233A1947-D712-4AB5-A15F-D4950479658F}" srcOrd="3" destOrd="0" presId="urn:microsoft.com/office/officeart/2008/layout/VerticalCurvedList"/>
    <dgm:cxn modelId="{6D78A520-83A9-4138-90B6-64A46D47E8BB}" type="presParOf" srcId="{5D582415-1C6A-493D-B9B1-4316213DB239}" destId="{282A7A8E-0B57-4C94-8F69-04317192DDE1}" srcOrd="4" destOrd="0" presId="urn:microsoft.com/office/officeart/2008/layout/VerticalCurvedList"/>
    <dgm:cxn modelId="{02A517FC-687F-4FEA-BE8A-2ADAAD74ACEE}" type="presParOf" srcId="{282A7A8E-0B57-4C94-8F69-04317192DDE1}" destId="{15845573-EF44-4493-A1A7-CD4A7BB0530E}" srcOrd="0" destOrd="0" presId="urn:microsoft.com/office/officeart/2008/layout/VerticalCurvedList"/>
    <dgm:cxn modelId="{DF14FC26-CD35-4653-ACFA-4346C738B982}" type="presParOf" srcId="{5D582415-1C6A-493D-B9B1-4316213DB239}" destId="{B226F38A-3AC8-4498-8578-04781495480B}" srcOrd="5" destOrd="0" presId="urn:microsoft.com/office/officeart/2008/layout/VerticalCurvedList"/>
    <dgm:cxn modelId="{0AA21950-C63C-47A7-BB63-2CA78C1734D0}" type="presParOf" srcId="{5D582415-1C6A-493D-B9B1-4316213DB239}" destId="{EC7D03CA-E5AC-4273-81D7-51F4355CDE2E}" srcOrd="6" destOrd="0" presId="urn:microsoft.com/office/officeart/2008/layout/VerticalCurvedList"/>
    <dgm:cxn modelId="{CF292FF5-1A15-4134-BC9F-6B019D677B32}" type="presParOf" srcId="{EC7D03CA-E5AC-4273-81D7-51F4355CDE2E}" destId="{4C41C0ED-6ED4-48BF-905A-FD6B7F03F917}" srcOrd="0" destOrd="0" presId="urn:microsoft.com/office/officeart/2008/layout/VerticalCurvedList"/>
    <dgm:cxn modelId="{23A8BFE4-00A3-4956-9370-89D880EAAAA6}" type="presParOf" srcId="{5D582415-1C6A-493D-B9B1-4316213DB239}" destId="{F9A3E903-81ED-4397-8E95-C06E4B0C18B0}" srcOrd="7" destOrd="0" presId="urn:microsoft.com/office/officeart/2008/layout/VerticalCurvedList"/>
    <dgm:cxn modelId="{E9795B62-FC11-496D-BE41-0013136B3867}" type="presParOf" srcId="{5D582415-1C6A-493D-B9B1-4316213DB239}" destId="{C8BF634A-1998-404E-BC1B-C6C8EE47AADD}" srcOrd="8" destOrd="0" presId="urn:microsoft.com/office/officeart/2008/layout/VerticalCurvedList"/>
    <dgm:cxn modelId="{AF1EA77C-609A-4C7B-8668-B4AAA9E349A4}" type="presParOf" srcId="{C8BF634A-1998-404E-BC1B-C6C8EE47AADD}" destId="{2DCF7B9F-3978-4B1A-8D05-6037D84AAAF8}" srcOrd="0" destOrd="0" presId="urn:microsoft.com/office/officeart/2008/layout/VerticalCurvedList"/>
    <dgm:cxn modelId="{BBA0C231-D15E-4B9A-8A05-EBC56560A0E8}" type="presParOf" srcId="{5D582415-1C6A-493D-B9B1-4316213DB239}" destId="{EDAD2D93-6FCF-4C17-9F5D-E4AE02ECBC86}" srcOrd="9" destOrd="0" presId="urn:microsoft.com/office/officeart/2008/layout/VerticalCurvedList"/>
    <dgm:cxn modelId="{01D33C7D-E509-46C7-9173-3C88B7267257}" type="presParOf" srcId="{5D582415-1C6A-493D-B9B1-4316213DB239}" destId="{C07961A7-D8EB-4F59-8D35-0A698FB8A07B}" srcOrd="10" destOrd="0" presId="urn:microsoft.com/office/officeart/2008/layout/VerticalCurvedList"/>
    <dgm:cxn modelId="{0BA1EB9F-D51C-458B-99B4-1BD5E8A3E221}" type="presParOf" srcId="{C07961A7-D8EB-4F59-8D35-0A698FB8A07B}" destId="{D0FA4318-14D7-40A9-A41A-EB4EFEDF2A3C}" srcOrd="0" destOrd="0" presId="urn:microsoft.com/office/officeart/2008/layout/VerticalCurvedList"/>
    <dgm:cxn modelId="{CFA32F44-7C53-4DD1-A8AC-BD75A218FA51}" type="presParOf" srcId="{5D582415-1C6A-493D-B9B1-4316213DB239}" destId="{1EE52BD9-B130-4559-9F3C-D8631733DE98}" srcOrd="11" destOrd="0" presId="urn:microsoft.com/office/officeart/2008/layout/VerticalCurvedList"/>
    <dgm:cxn modelId="{04B0C9AE-5151-4DBB-AAAA-2374652837FE}" type="presParOf" srcId="{5D582415-1C6A-493D-B9B1-4316213DB239}" destId="{FB743F48-E3D7-4D40-8A3B-0F6D1E8D6234}" srcOrd="12" destOrd="0" presId="urn:microsoft.com/office/officeart/2008/layout/VerticalCurvedList"/>
    <dgm:cxn modelId="{908C7962-F923-4852-8197-4BF1FF8F2AEB}" type="presParOf" srcId="{FB743F48-E3D7-4D40-8A3B-0F6D1E8D6234}" destId="{49FD0C69-0F04-41CC-AEAF-F91E56FA2C0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EEDB72-7733-4800-9229-1F9FB13BCA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F28F9FF-89FE-4D2D-864B-CB5ADCF63AD2}">
      <dgm:prSet phldrT="[Texto]"/>
      <dgm:spPr/>
      <dgm:t>
        <a:bodyPr/>
        <a:lstStyle/>
        <a:p>
          <a:r>
            <a:rPr lang="en-GB" b="1" dirty="0" smtClean="0"/>
            <a:t>Show Give the steps in a calculation or derivation</a:t>
          </a:r>
          <a:endParaRPr lang="en-GB" dirty="0"/>
        </a:p>
      </dgm:t>
    </dgm:pt>
    <dgm:pt modelId="{0485F809-C518-498B-8E5C-A6BFE69FE914}" type="sibTrans" cxnId="{AC50D0E7-1BF8-4985-9439-A3205F25E62A}">
      <dgm:prSet/>
      <dgm:spPr/>
      <dgm:t>
        <a:bodyPr/>
        <a:lstStyle/>
        <a:p>
          <a:endParaRPr lang="en-GB"/>
        </a:p>
      </dgm:t>
    </dgm:pt>
    <dgm:pt modelId="{FE5A1FB6-06B1-41FF-9AF8-EC2231B3CFFA}" type="parTrans" cxnId="{AC50D0E7-1BF8-4985-9439-A3205F25E62A}">
      <dgm:prSet/>
      <dgm:spPr/>
      <dgm:t>
        <a:bodyPr/>
        <a:lstStyle/>
        <a:p>
          <a:endParaRPr lang="en-GB"/>
        </a:p>
      </dgm:t>
    </dgm:pt>
    <dgm:pt modelId="{0B8F348D-BD31-4E88-AC26-8660FA0849E4}">
      <dgm:prSet phldrT="[Texto]"/>
      <dgm:spPr/>
      <dgm:t>
        <a:bodyPr/>
        <a:lstStyle/>
        <a:p>
          <a:r>
            <a:rPr lang="en-GB" b="1" dirty="0" smtClean="0"/>
            <a:t>Predict Give an expected result.</a:t>
          </a:r>
          <a:endParaRPr lang="en-GB" dirty="0"/>
        </a:p>
      </dgm:t>
    </dgm:pt>
    <dgm:pt modelId="{0C05CA84-843B-4B2C-9CCA-0385E823F4E3}" type="sibTrans" cxnId="{819E289C-18DE-493E-B827-46F5D71A60C9}">
      <dgm:prSet/>
      <dgm:spPr/>
      <dgm:t>
        <a:bodyPr/>
        <a:lstStyle/>
        <a:p>
          <a:endParaRPr lang="en-GB"/>
        </a:p>
      </dgm:t>
    </dgm:pt>
    <dgm:pt modelId="{8ABE9B40-9216-45D6-866E-E15ECA524B86}" type="parTrans" cxnId="{819E289C-18DE-493E-B827-46F5D71A60C9}">
      <dgm:prSet/>
      <dgm:spPr/>
      <dgm:t>
        <a:bodyPr/>
        <a:lstStyle/>
        <a:p>
          <a:endParaRPr lang="en-GB"/>
        </a:p>
      </dgm:t>
    </dgm:pt>
    <dgm:pt modelId="{655A5BD0-8DB1-4899-BC8C-E7B275C54F6E}">
      <dgm:prSet phldrT="[Texto]"/>
      <dgm:spPr/>
      <dgm:t>
        <a:bodyPr/>
        <a:lstStyle/>
        <a:p>
          <a:r>
            <a:rPr lang="en-GB" b="1" smtClean="0"/>
            <a:t>Explain Give a detailed account of causes, reasons or mechanisms.</a:t>
          </a:r>
          <a:endParaRPr lang="en-GB" dirty="0"/>
        </a:p>
      </dgm:t>
    </dgm:pt>
    <dgm:pt modelId="{BD68B021-5237-456E-BB42-B689290E7959}" type="sibTrans" cxnId="{4D9C01F8-7EFD-49A8-831C-D4F825BC614B}">
      <dgm:prSet/>
      <dgm:spPr/>
      <dgm:t>
        <a:bodyPr/>
        <a:lstStyle/>
        <a:p>
          <a:endParaRPr lang="en-GB"/>
        </a:p>
      </dgm:t>
    </dgm:pt>
    <dgm:pt modelId="{4D111429-A6B7-4E43-843A-D6A9004F510D}" type="parTrans" cxnId="{4D9C01F8-7EFD-49A8-831C-D4F825BC614B}">
      <dgm:prSet/>
      <dgm:spPr/>
      <dgm:t>
        <a:bodyPr/>
        <a:lstStyle/>
        <a:p>
          <a:endParaRPr lang="en-GB"/>
        </a:p>
      </dgm:t>
    </dgm:pt>
    <dgm:pt modelId="{15B9FE9C-8DAB-4473-9F6B-9A3B59879544}">
      <dgm:prSet/>
      <dgm:spPr/>
      <dgm:t>
        <a:bodyPr/>
        <a:lstStyle/>
        <a:p>
          <a:r>
            <a:rPr lang="en-GB" b="1" smtClean="0"/>
            <a:t>Evaluate Assess the implications and limitations.</a:t>
          </a:r>
          <a:endParaRPr lang="en-GB" dirty="0"/>
        </a:p>
      </dgm:t>
    </dgm:pt>
    <dgm:pt modelId="{EEA57C35-576E-41BF-B51F-094A954990A5}" type="sibTrans" cxnId="{53470C29-2750-450F-92CA-2DA4DCCBC842}">
      <dgm:prSet/>
      <dgm:spPr/>
      <dgm:t>
        <a:bodyPr/>
        <a:lstStyle/>
        <a:p>
          <a:endParaRPr lang="en-GB"/>
        </a:p>
      </dgm:t>
    </dgm:pt>
    <dgm:pt modelId="{45FCD244-F4A2-416F-88C6-15FF1BF71D0A}" type="parTrans" cxnId="{53470C29-2750-450F-92CA-2DA4DCCBC842}">
      <dgm:prSet/>
      <dgm:spPr/>
      <dgm:t>
        <a:bodyPr/>
        <a:lstStyle/>
        <a:p>
          <a:endParaRPr lang="en-GB"/>
        </a:p>
      </dgm:t>
    </dgm:pt>
    <dgm:pt modelId="{253D348C-A983-49FF-AE3D-311336258CB6}">
      <dgm:prSet phldrT="[Texto]"/>
      <dgm:spPr/>
      <dgm:t>
        <a:bodyPr/>
        <a:lstStyle/>
        <a:p>
          <a:r>
            <a:rPr lang="en-GB" dirty="0" smtClean="0"/>
            <a:t>Determine Find the only possible answer.</a:t>
          </a:r>
          <a:endParaRPr lang="en-GB" dirty="0"/>
        </a:p>
      </dgm:t>
    </dgm:pt>
    <dgm:pt modelId="{3D41F701-E5DC-4AD2-AA16-1AEDAAB335F7}" type="sibTrans" cxnId="{CD5D9396-6724-4C12-9FFD-5F520C6633A5}">
      <dgm:prSet/>
      <dgm:spPr/>
      <dgm:t>
        <a:bodyPr/>
        <a:lstStyle/>
        <a:p>
          <a:endParaRPr lang="en-GB"/>
        </a:p>
      </dgm:t>
    </dgm:pt>
    <dgm:pt modelId="{87D5C5ED-BB3E-4E5A-AE99-73B5ECCF1C6C}" type="parTrans" cxnId="{CD5D9396-6724-4C12-9FFD-5F520C6633A5}">
      <dgm:prSet/>
      <dgm:spPr/>
      <dgm:t>
        <a:bodyPr/>
        <a:lstStyle/>
        <a:p>
          <a:endParaRPr lang="en-GB"/>
        </a:p>
      </dgm:t>
    </dgm:pt>
    <dgm:pt modelId="{E5CFD185-6636-4787-A5ED-A1B7A9C3F710}">
      <dgm:prSet phldrT="[Texto]"/>
      <dgm:spPr/>
      <dgm:t>
        <a:bodyPr/>
        <a:lstStyle/>
        <a:p>
          <a:r>
            <a:rPr lang="en-GB" b="1" dirty="0" smtClean="0"/>
            <a:t>Discuss Give an account including, where possible, a range of arguments for and against the relative importance of various factors, or comparisons of alternative hypotheses.</a:t>
          </a:r>
          <a:endParaRPr lang="en-GB" dirty="0"/>
        </a:p>
      </dgm:t>
    </dgm:pt>
    <dgm:pt modelId="{441CFAE1-F665-4C51-87CA-9F662217439B}" type="sibTrans" cxnId="{A49D4DD2-C0B7-4C2C-82DC-DCD9C0A0A7A5}">
      <dgm:prSet/>
      <dgm:spPr/>
      <dgm:t>
        <a:bodyPr/>
        <a:lstStyle/>
        <a:p>
          <a:endParaRPr lang="en-GB"/>
        </a:p>
      </dgm:t>
    </dgm:pt>
    <dgm:pt modelId="{096939D8-6192-4B6E-8FB6-33C1E1A0BE7E}" type="parTrans" cxnId="{A49D4DD2-C0B7-4C2C-82DC-DCD9C0A0A7A5}">
      <dgm:prSet/>
      <dgm:spPr/>
      <dgm:t>
        <a:bodyPr/>
        <a:lstStyle/>
        <a:p>
          <a:endParaRPr lang="en-GB"/>
        </a:p>
      </dgm:t>
    </dgm:pt>
    <dgm:pt modelId="{B5436EB3-CB27-49B1-B878-B32A9D6F968B}">
      <dgm:prSet phldrT="[Texto]"/>
      <dgm:spPr/>
      <dgm:t>
        <a:bodyPr/>
        <a:lstStyle/>
        <a:p>
          <a:r>
            <a:rPr lang="en-GB" dirty="0" smtClean="0"/>
            <a:t>Sketch Represent by means of a graph showing a line and labelled but </a:t>
          </a:r>
          <a:r>
            <a:rPr lang="en-GB" dirty="0" err="1" smtClean="0"/>
            <a:t>unscaled</a:t>
          </a:r>
          <a:r>
            <a:rPr lang="en-GB" dirty="0" smtClean="0"/>
            <a:t> axes but with important features (for example, intercept) clearly indicated.</a:t>
          </a:r>
          <a:endParaRPr lang="en-GB" dirty="0"/>
        </a:p>
      </dgm:t>
    </dgm:pt>
    <dgm:pt modelId="{B6C55F57-815C-4721-A35D-2AC74EEBB953}" type="parTrans" cxnId="{DE134CB5-D0AB-4711-A9B9-BE2C2E724F72}">
      <dgm:prSet/>
      <dgm:spPr/>
      <dgm:t>
        <a:bodyPr/>
        <a:lstStyle/>
        <a:p>
          <a:endParaRPr lang="en-GB"/>
        </a:p>
      </dgm:t>
    </dgm:pt>
    <dgm:pt modelId="{AC6311EF-14EC-4105-B502-5F0C63B2390A}" type="sibTrans" cxnId="{DE134CB5-D0AB-4711-A9B9-BE2C2E724F72}">
      <dgm:prSet/>
      <dgm:spPr/>
      <dgm:t>
        <a:bodyPr/>
        <a:lstStyle/>
        <a:p>
          <a:endParaRPr lang="en-GB"/>
        </a:p>
      </dgm:t>
    </dgm:pt>
    <dgm:pt modelId="{B764B1DF-B8E3-4457-9CFB-765343503E0B}" type="pres">
      <dgm:prSet presAssocID="{FDEEDB72-7733-4800-9229-1F9FB13BCAB3}" presName="Name0" presStyleCnt="0">
        <dgm:presLayoutVars>
          <dgm:chMax val="7"/>
          <dgm:chPref val="7"/>
          <dgm:dir/>
        </dgm:presLayoutVars>
      </dgm:prSet>
      <dgm:spPr/>
      <dgm:t>
        <a:bodyPr/>
        <a:lstStyle/>
        <a:p>
          <a:endParaRPr lang="en-GB"/>
        </a:p>
      </dgm:t>
    </dgm:pt>
    <dgm:pt modelId="{5D582415-1C6A-493D-B9B1-4316213DB239}" type="pres">
      <dgm:prSet presAssocID="{FDEEDB72-7733-4800-9229-1F9FB13BCAB3}" presName="Name1" presStyleCnt="0"/>
      <dgm:spPr/>
    </dgm:pt>
    <dgm:pt modelId="{C6C4EB8F-E3FA-4572-9E95-1B58666E85DE}" type="pres">
      <dgm:prSet presAssocID="{FDEEDB72-7733-4800-9229-1F9FB13BCAB3}" presName="cycle" presStyleCnt="0"/>
      <dgm:spPr/>
    </dgm:pt>
    <dgm:pt modelId="{8176746D-7BFF-406B-ACC8-C477121EF256}" type="pres">
      <dgm:prSet presAssocID="{FDEEDB72-7733-4800-9229-1F9FB13BCAB3}" presName="srcNode" presStyleLbl="node1" presStyleIdx="0" presStyleCnt="7"/>
      <dgm:spPr/>
    </dgm:pt>
    <dgm:pt modelId="{3321DEEF-1B12-4B53-B826-3B0E7738267D}" type="pres">
      <dgm:prSet presAssocID="{FDEEDB72-7733-4800-9229-1F9FB13BCAB3}" presName="conn" presStyleLbl="parChTrans1D2" presStyleIdx="0" presStyleCnt="1"/>
      <dgm:spPr/>
      <dgm:t>
        <a:bodyPr/>
        <a:lstStyle/>
        <a:p>
          <a:endParaRPr lang="en-GB"/>
        </a:p>
      </dgm:t>
    </dgm:pt>
    <dgm:pt modelId="{6D2D480A-6A21-48C9-8CFA-F84482ADD2C2}" type="pres">
      <dgm:prSet presAssocID="{FDEEDB72-7733-4800-9229-1F9FB13BCAB3}" presName="extraNode" presStyleLbl="node1" presStyleIdx="0" presStyleCnt="7"/>
      <dgm:spPr/>
    </dgm:pt>
    <dgm:pt modelId="{3BEA1E53-5C1E-4265-8D13-9CD555EA8852}" type="pres">
      <dgm:prSet presAssocID="{FDEEDB72-7733-4800-9229-1F9FB13BCAB3}" presName="dstNode" presStyleLbl="node1" presStyleIdx="0" presStyleCnt="7"/>
      <dgm:spPr/>
    </dgm:pt>
    <dgm:pt modelId="{CF5CB241-93E7-4CA4-8AB2-2E32A439AC3D}" type="pres">
      <dgm:prSet presAssocID="{253D348C-A983-49FF-AE3D-311336258CB6}" presName="text_1" presStyleLbl="node1" presStyleIdx="0" presStyleCnt="7">
        <dgm:presLayoutVars>
          <dgm:bulletEnabled val="1"/>
        </dgm:presLayoutVars>
      </dgm:prSet>
      <dgm:spPr/>
      <dgm:t>
        <a:bodyPr/>
        <a:lstStyle/>
        <a:p>
          <a:endParaRPr lang="en-GB"/>
        </a:p>
      </dgm:t>
    </dgm:pt>
    <dgm:pt modelId="{9DE85C6C-AAB3-48C7-803C-9CBC0C565319}" type="pres">
      <dgm:prSet presAssocID="{253D348C-A983-49FF-AE3D-311336258CB6}" presName="accent_1" presStyleCnt="0"/>
      <dgm:spPr/>
    </dgm:pt>
    <dgm:pt modelId="{57260ADF-A709-4D85-BB54-A36FDF7FD7B2}" type="pres">
      <dgm:prSet presAssocID="{253D348C-A983-49FF-AE3D-311336258CB6}" presName="accentRepeatNode" presStyleLbl="solidFgAcc1" presStyleIdx="0" presStyleCnt="7"/>
      <dgm:spPr/>
    </dgm:pt>
    <dgm:pt modelId="{233A1947-D712-4AB5-A15F-D4950479658F}" type="pres">
      <dgm:prSet presAssocID="{E5CFD185-6636-4787-A5ED-A1B7A9C3F710}" presName="text_2" presStyleLbl="node1" presStyleIdx="1" presStyleCnt="7">
        <dgm:presLayoutVars>
          <dgm:bulletEnabled val="1"/>
        </dgm:presLayoutVars>
      </dgm:prSet>
      <dgm:spPr/>
      <dgm:t>
        <a:bodyPr/>
        <a:lstStyle/>
        <a:p>
          <a:endParaRPr lang="en-GB"/>
        </a:p>
      </dgm:t>
    </dgm:pt>
    <dgm:pt modelId="{282A7A8E-0B57-4C94-8F69-04317192DDE1}" type="pres">
      <dgm:prSet presAssocID="{E5CFD185-6636-4787-A5ED-A1B7A9C3F710}" presName="accent_2" presStyleCnt="0"/>
      <dgm:spPr/>
    </dgm:pt>
    <dgm:pt modelId="{15845573-EF44-4493-A1A7-CD4A7BB0530E}" type="pres">
      <dgm:prSet presAssocID="{E5CFD185-6636-4787-A5ED-A1B7A9C3F710}" presName="accentRepeatNode" presStyleLbl="solidFgAcc1" presStyleIdx="1" presStyleCnt="7"/>
      <dgm:spPr/>
    </dgm:pt>
    <dgm:pt modelId="{B226F38A-3AC8-4498-8578-04781495480B}" type="pres">
      <dgm:prSet presAssocID="{15B9FE9C-8DAB-4473-9F6B-9A3B59879544}" presName="text_3" presStyleLbl="node1" presStyleIdx="2" presStyleCnt="7">
        <dgm:presLayoutVars>
          <dgm:bulletEnabled val="1"/>
        </dgm:presLayoutVars>
      </dgm:prSet>
      <dgm:spPr/>
      <dgm:t>
        <a:bodyPr/>
        <a:lstStyle/>
        <a:p>
          <a:endParaRPr lang="en-GB"/>
        </a:p>
      </dgm:t>
    </dgm:pt>
    <dgm:pt modelId="{EC7D03CA-E5AC-4273-81D7-51F4355CDE2E}" type="pres">
      <dgm:prSet presAssocID="{15B9FE9C-8DAB-4473-9F6B-9A3B59879544}" presName="accent_3" presStyleCnt="0"/>
      <dgm:spPr/>
    </dgm:pt>
    <dgm:pt modelId="{4C41C0ED-6ED4-48BF-905A-FD6B7F03F917}" type="pres">
      <dgm:prSet presAssocID="{15B9FE9C-8DAB-4473-9F6B-9A3B59879544}" presName="accentRepeatNode" presStyleLbl="solidFgAcc1" presStyleIdx="2" presStyleCnt="7"/>
      <dgm:spPr/>
    </dgm:pt>
    <dgm:pt modelId="{F9A3E903-81ED-4397-8E95-C06E4B0C18B0}" type="pres">
      <dgm:prSet presAssocID="{655A5BD0-8DB1-4899-BC8C-E7B275C54F6E}" presName="text_4" presStyleLbl="node1" presStyleIdx="3" presStyleCnt="7">
        <dgm:presLayoutVars>
          <dgm:bulletEnabled val="1"/>
        </dgm:presLayoutVars>
      </dgm:prSet>
      <dgm:spPr/>
      <dgm:t>
        <a:bodyPr/>
        <a:lstStyle/>
        <a:p>
          <a:endParaRPr lang="en-GB"/>
        </a:p>
      </dgm:t>
    </dgm:pt>
    <dgm:pt modelId="{C8BF634A-1998-404E-BC1B-C6C8EE47AADD}" type="pres">
      <dgm:prSet presAssocID="{655A5BD0-8DB1-4899-BC8C-E7B275C54F6E}" presName="accent_4" presStyleCnt="0"/>
      <dgm:spPr/>
    </dgm:pt>
    <dgm:pt modelId="{2DCF7B9F-3978-4B1A-8D05-6037D84AAAF8}" type="pres">
      <dgm:prSet presAssocID="{655A5BD0-8DB1-4899-BC8C-E7B275C54F6E}" presName="accentRepeatNode" presStyleLbl="solidFgAcc1" presStyleIdx="3" presStyleCnt="7"/>
      <dgm:spPr/>
    </dgm:pt>
    <dgm:pt modelId="{EDAD2D93-6FCF-4C17-9F5D-E4AE02ECBC86}" type="pres">
      <dgm:prSet presAssocID="{0B8F348D-BD31-4E88-AC26-8660FA0849E4}" presName="text_5" presStyleLbl="node1" presStyleIdx="4" presStyleCnt="7">
        <dgm:presLayoutVars>
          <dgm:bulletEnabled val="1"/>
        </dgm:presLayoutVars>
      </dgm:prSet>
      <dgm:spPr/>
      <dgm:t>
        <a:bodyPr/>
        <a:lstStyle/>
        <a:p>
          <a:endParaRPr lang="en-GB"/>
        </a:p>
      </dgm:t>
    </dgm:pt>
    <dgm:pt modelId="{C07961A7-D8EB-4F59-8D35-0A698FB8A07B}" type="pres">
      <dgm:prSet presAssocID="{0B8F348D-BD31-4E88-AC26-8660FA0849E4}" presName="accent_5" presStyleCnt="0"/>
      <dgm:spPr/>
    </dgm:pt>
    <dgm:pt modelId="{D0FA4318-14D7-40A9-A41A-EB4EFEDF2A3C}" type="pres">
      <dgm:prSet presAssocID="{0B8F348D-BD31-4E88-AC26-8660FA0849E4}" presName="accentRepeatNode" presStyleLbl="solidFgAcc1" presStyleIdx="4" presStyleCnt="7"/>
      <dgm:spPr/>
    </dgm:pt>
    <dgm:pt modelId="{1EE52BD9-B130-4559-9F3C-D8631733DE98}" type="pres">
      <dgm:prSet presAssocID="{DF28F9FF-89FE-4D2D-864B-CB5ADCF63AD2}" presName="text_6" presStyleLbl="node1" presStyleIdx="5" presStyleCnt="7">
        <dgm:presLayoutVars>
          <dgm:bulletEnabled val="1"/>
        </dgm:presLayoutVars>
      </dgm:prSet>
      <dgm:spPr/>
      <dgm:t>
        <a:bodyPr/>
        <a:lstStyle/>
        <a:p>
          <a:endParaRPr lang="en-GB"/>
        </a:p>
      </dgm:t>
    </dgm:pt>
    <dgm:pt modelId="{FB743F48-E3D7-4D40-8A3B-0F6D1E8D6234}" type="pres">
      <dgm:prSet presAssocID="{DF28F9FF-89FE-4D2D-864B-CB5ADCF63AD2}" presName="accent_6" presStyleCnt="0"/>
      <dgm:spPr/>
    </dgm:pt>
    <dgm:pt modelId="{49FD0C69-0F04-41CC-AEAF-F91E56FA2C07}" type="pres">
      <dgm:prSet presAssocID="{DF28F9FF-89FE-4D2D-864B-CB5ADCF63AD2}" presName="accentRepeatNode" presStyleLbl="solidFgAcc1" presStyleIdx="5" presStyleCnt="7"/>
      <dgm:spPr/>
    </dgm:pt>
    <dgm:pt modelId="{FD30DAD9-A45C-44B6-AB11-0EDA0133C4B2}" type="pres">
      <dgm:prSet presAssocID="{B5436EB3-CB27-49B1-B878-B32A9D6F968B}" presName="text_7" presStyleLbl="node1" presStyleIdx="6" presStyleCnt="7">
        <dgm:presLayoutVars>
          <dgm:bulletEnabled val="1"/>
        </dgm:presLayoutVars>
      </dgm:prSet>
      <dgm:spPr/>
      <dgm:t>
        <a:bodyPr/>
        <a:lstStyle/>
        <a:p>
          <a:endParaRPr lang="en-GB"/>
        </a:p>
      </dgm:t>
    </dgm:pt>
    <dgm:pt modelId="{56DF383D-61E2-4384-990C-AA75D81F731D}" type="pres">
      <dgm:prSet presAssocID="{B5436EB3-CB27-49B1-B878-B32A9D6F968B}" presName="accent_7" presStyleCnt="0"/>
      <dgm:spPr/>
    </dgm:pt>
    <dgm:pt modelId="{6B68647D-6206-476F-A4A7-21D7FE1CDF90}" type="pres">
      <dgm:prSet presAssocID="{B5436EB3-CB27-49B1-B878-B32A9D6F968B}" presName="accentRepeatNode" presStyleLbl="solidFgAcc1" presStyleIdx="6" presStyleCnt="7"/>
      <dgm:spPr/>
    </dgm:pt>
  </dgm:ptLst>
  <dgm:cxnLst>
    <dgm:cxn modelId="{D4CA2007-84E4-45E3-8867-9B9662DD38EC}" type="presOf" srcId="{15B9FE9C-8DAB-4473-9F6B-9A3B59879544}" destId="{B226F38A-3AC8-4498-8578-04781495480B}" srcOrd="0" destOrd="0" presId="urn:microsoft.com/office/officeart/2008/layout/VerticalCurvedList"/>
    <dgm:cxn modelId="{DE134CB5-D0AB-4711-A9B9-BE2C2E724F72}" srcId="{FDEEDB72-7733-4800-9229-1F9FB13BCAB3}" destId="{B5436EB3-CB27-49B1-B878-B32A9D6F968B}" srcOrd="6" destOrd="0" parTransId="{B6C55F57-815C-4721-A35D-2AC74EEBB953}" sibTransId="{AC6311EF-14EC-4105-B502-5F0C63B2390A}"/>
    <dgm:cxn modelId="{AC50D0E7-1BF8-4985-9439-A3205F25E62A}" srcId="{FDEEDB72-7733-4800-9229-1F9FB13BCAB3}" destId="{DF28F9FF-89FE-4D2D-864B-CB5ADCF63AD2}" srcOrd="5" destOrd="0" parTransId="{FE5A1FB6-06B1-41FF-9AF8-EC2231B3CFFA}" sibTransId="{0485F809-C518-498B-8E5C-A6BFE69FE914}"/>
    <dgm:cxn modelId="{B978CE2B-35C8-4D18-A961-2B30FC61BBBE}" type="presOf" srcId="{3D41F701-E5DC-4AD2-AA16-1AEDAAB335F7}" destId="{3321DEEF-1B12-4B53-B826-3B0E7738267D}" srcOrd="0" destOrd="0" presId="urn:microsoft.com/office/officeart/2008/layout/VerticalCurvedList"/>
    <dgm:cxn modelId="{CD5D9396-6724-4C12-9FFD-5F520C6633A5}" srcId="{FDEEDB72-7733-4800-9229-1F9FB13BCAB3}" destId="{253D348C-A983-49FF-AE3D-311336258CB6}" srcOrd="0" destOrd="0" parTransId="{87D5C5ED-BB3E-4E5A-AE99-73B5ECCF1C6C}" sibTransId="{3D41F701-E5DC-4AD2-AA16-1AEDAAB335F7}"/>
    <dgm:cxn modelId="{F6079995-5F3A-49C2-AC48-AA8C8B6B8C34}" type="presOf" srcId="{0B8F348D-BD31-4E88-AC26-8660FA0849E4}" destId="{EDAD2D93-6FCF-4C17-9F5D-E4AE02ECBC86}" srcOrd="0" destOrd="0" presId="urn:microsoft.com/office/officeart/2008/layout/VerticalCurvedList"/>
    <dgm:cxn modelId="{007CFC99-F0FC-44F6-96A8-1472F0032D81}" type="presOf" srcId="{DF28F9FF-89FE-4D2D-864B-CB5ADCF63AD2}" destId="{1EE52BD9-B130-4559-9F3C-D8631733DE98}" srcOrd="0" destOrd="0" presId="urn:microsoft.com/office/officeart/2008/layout/VerticalCurvedList"/>
    <dgm:cxn modelId="{A49D4DD2-C0B7-4C2C-82DC-DCD9C0A0A7A5}" srcId="{FDEEDB72-7733-4800-9229-1F9FB13BCAB3}" destId="{E5CFD185-6636-4787-A5ED-A1B7A9C3F710}" srcOrd="1" destOrd="0" parTransId="{096939D8-6192-4B6E-8FB6-33C1E1A0BE7E}" sibTransId="{441CFAE1-F665-4C51-87CA-9F662217439B}"/>
    <dgm:cxn modelId="{E8919A0C-87CA-4051-AF10-295F1E516EE7}" type="presOf" srcId="{E5CFD185-6636-4787-A5ED-A1B7A9C3F710}" destId="{233A1947-D712-4AB5-A15F-D4950479658F}" srcOrd="0" destOrd="0" presId="urn:microsoft.com/office/officeart/2008/layout/VerticalCurvedList"/>
    <dgm:cxn modelId="{819E289C-18DE-493E-B827-46F5D71A60C9}" srcId="{FDEEDB72-7733-4800-9229-1F9FB13BCAB3}" destId="{0B8F348D-BD31-4E88-AC26-8660FA0849E4}" srcOrd="4" destOrd="0" parTransId="{8ABE9B40-9216-45D6-866E-E15ECA524B86}" sibTransId="{0C05CA84-843B-4B2C-9CCA-0385E823F4E3}"/>
    <dgm:cxn modelId="{53470C29-2750-450F-92CA-2DA4DCCBC842}" srcId="{FDEEDB72-7733-4800-9229-1F9FB13BCAB3}" destId="{15B9FE9C-8DAB-4473-9F6B-9A3B59879544}" srcOrd="2" destOrd="0" parTransId="{45FCD244-F4A2-416F-88C6-15FF1BF71D0A}" sibTransId="{EEA57C35-576E-41BF-B51F-094A954990A5}"/>
    <dgm:cxn modelId="{D6595809-D84B-448E-88DE-D190FDFC54C7}" type="presOf" srcId="{655A5BD0-8DB1-4899-BC8C-E7B275C54F6E}" destId="{F9A3E903-81ED-4397-8E95-C06E4B0C18B0}" srcOrd="0" destOrd="0" presId="urn:microsoft.com/office/officeart/2008/layout/VerticalCurvedList"/>
    <dgm:cxn modelId="{FCFCF97C-4CB6-47D9-98CC-D93D16EE7D7D}" type="presOf" srcId="{B5436EB3-CB27-49B1-B878-B32A9D6F968B}" destId="{FD30DAD9-A45C-44B6-AB11-0EDA0133C4B2}" srcOrd="0" destOrd="0" presId="urn:microsoft.com/office/officeart/2008/layout/VerticalCurvedList"/>
    <dgm:cxn modelId="{216F2695-A987-4F2B-984E-0890B8EDA485}" type="presOf" srcId="{FDEEDB72-7733-4800-9229-1F9FB13BCAB3}" destId="{B764B1DF-B8E3-4457-9CFB-765343503E0B}" srcOrd="0" destOrd="0" presId="urn:microsoft.com/office/officeart/2008/layout/VerticalCurvedList"/>
    <dgm:cxn modelId="{4D9C01F8-7EFD-49A8-831C-D4F825BC614B}" srcId="{FDEEDB72-7733-4800-9229-1F9FB13BCAB3}" destId="{655A5BD0-8DB1-4899-BC8C-E7B275C54F6E}" srcOrd="3" destOrd="0" parTransId="{4D111429-A6B7-4E43-843A-D6A9004F510D}" sibTransId="{BD68B021-5237-456E-BB42-B689290E7959}"/>
    <dgm:cxn modelId="{5F0B11BB-4569-40ED-A02D-FD74B29ECCDC}" type="presOf" srcId="{253D348C-A983-49FF-AE3D-311336258CB6}" destId="{CF5CB241-93E7-4CA4-8AB2-2E32A439AC3D}" srcOrd="0" destOrd="0" presId="urn:microsoft.com/office/officeart/2008/layout/VerticalCurvedList"/>
    <dgm:cxn modelId="{D1331807-E1E0-4C98-A3B5-C41EC58D0562}" type="presParOf" srcId="{B764B1DF-B8E3-4457-9CFB-765343503E0B}" destId="{5D582415-1C6A-493D-B9B1-4316213DB239}" srcOrd="0" destOrd="0" presId="urn:microsoft.com/office/officeart/2008/layout/VerticalCurvedList"/>
    <dgm:cxn modelId="{32B7E848-8785-435E-8117-8E343A246B84}" type="presParOf" srcId="{5D582415-1C6A-493D-B9B1-4316213DB239}" destId="{C6C4EB8F-E3FA-4572-9E95-1B58666E85DE}" srcOrd="0" destOrd="0" presId="urn:microsoft.com/office/officeart/2008/layout/VerticalCurvedList"/>
    <dgm:cxn modelId="{B09AA6BA-7003-41C1-879A-D1DA75D66B56}" type="presParOf" srcId="{C6C4EB8F-E3FA-4572-9E95-1B58666E85DE}" destId="{8176746D-7BFF-406B-ACC8-C477121EF256}" srcOrd="0" destOrd="0" presId="urn:microsoft.com/office/officeart/2008/layout/VerticalCurvedList"/>
    <dgm:cxn modelId="{2880062F-8024-4010-A601-427F1F942230}" type="presParOf" srcId="{C6C4EB8F-E3FA-4572-9E95-1B58666E85DE}" destId="{3321DEEF-1B12-4B53-B826-3B0E7738267D}" srcOrd="1" destOrd="0" presId="urn:microsoft.com/office/officeart/2008/layout/VerticalCurvedList"/>
    <dgm:cxn modelId="{56043118-839C-4D07-BF15-015DE7DFE191}" type="presParOf" srcId="{C6C4EB8F-E3FA-4572-9E95-1B58666E85DE}" destId="{6D2D480A-6A21-48C9-8CFA-F84482ADD2C2}" srcOrd="2" destOrd="0" presId="urn:microsoft.com/office/officeart/2008/layout/VerticalCurvedList"/>
    <dgm:cxn modelId="{A82F4D1D-583B-4B2C-971B-378EF36941C3}" type="presParOf" srcId="{C6C4EB8F-E3FA-4572-9E95-1B58666E85DE}" destId="{3BEA1E53-5C1E-4265-8D13-9CD555EA8852}" srcOrd="3" destOrd="0" presId="urn:microsoft.com/office/officeart/2008/layout/VerticalCurvedList"/>
    <dgm:cxn modelId="{760BFAED-9B67-470F-B4F4-3AAF59234040}" type="presParOf" srcId="{5D582415-1C6A-493D-B9B1-4316213DB239}" destId="{CF5CB241-93E7-4CA4-8AB2-2E32A439AC3D}" srcOrd="1" destOrd="0" presId="urn:microsoft.com/office/officeart/2008/layout/VerticalCurvedList"/>
    <dgm:cxn modelId="{40631DE6-5D6F-4030-9592-890422F86870}" type="presParOf" srcId="{5D582415-1C6A-493D-B9B1-4316213DB239}" destId="{9DE85C6C-AAB3-48C7-803C-9CBC0C565319}" srcOrd="2" destOrd="0" presId="urn:microsoft.com/office/officeart/2008/layout/VerticalCurvedList"/>
    <dgm:cxn modelId="{3869FE4D-A449-402A-94C4-927805F7ECFD}" type="presParOf" srcId="{9DE85C6C-AAB3-48C7-803C-9CBC0C565319}" destId="{57260ADF-A709-4D85-BB54-A36FDF7FD7B2}" srcOrd="0" destOrd="0" presId="urn:microsoft.com/office/officeart/2008/layout/VerticalCurvedList"/>
    <dgm:cxn modelId="{D6C5373F-76D9-4384-A1BE-2062EF7B9847}" type="presParOf" srcId="{5D582415-1C6A-493D-B9B1-4316213DB239}" destId="{233A1947-D712-4AB5-A15F-D4950479658F}" srcOrd="3" destOrd="0" presId="urn:microsoft.com/office/officeart/2008/layout/VerticalCurvedList"/>
    <dgm:cxn modelId="{C1092496-BD87-45D9-8B34-2C0DA01AB0D9}" type="presParOf" srcId="{5D582415-1C6A-493D-B9B1-4316213DB239}" destId="{282A7A8E-0B57-4C94-8F69-04317192DDE1}" srcOrd="4" destOrd="0" presId="urn:microsoft.com/office/officeart/2008/layout/VerticalCurvedList"/>
    <dgm:cxn modelId="{7DB1AAD5-4D6C-4D28-8142-CB4EA5B33ADF}" type="presParOf" srcId="{282A7A8E-0B57-4C94-8F69-04317192DDE1}" destId="{15845573-EF44-4493-A1A7-CD4A7BB0530E}" srcOrd="0" destOrd="0" presId="urn:microsoft.com/office/officeart/2008/layout/VerticalCurvedList"/>
    <dgm:cxn modelId="{17AD345E-2D10-4534-98A2-B3B305E407DA}" type="presParOf" srcId="{5D582415-1C6A-493D-B9B1-4316213DB239}" destId="{B226F38A-3AC8-4498-8578-04781495480B}" srcOrd="5" destOrd="0" presId="urn:microsoft.com/office/officeart/2008/layout/VerticalCurvedList"/>
    <dgm:cxn modelId="{E6CF30C8-7F9F-40F2-8463-C5E0161B8529}" type="presParOf" srcId="{5D582415-1C6A-493D-B9B1-4316213DB239}" destId="{EC7D03CA-E5AC-4273-81D7-51F4355CDE2E}" srcOrd="6" destOrd="0" presId="urn:microsoft.com/office/officeart/2008/layout/VerticalCurvedList"/>
    <dgm:cxn modelId="{80126C1E-620D-4AA9-9879-163AE2E5B290}" type="presParOf" srcId="{EC7D03CA-E5AC-4273-81D7-51F4355CDE2E}" destId="{4C41C0ED-6ED4-48BF-905A-FD6B7F03F917}" srcOrd="0" destOrd="0" presId="urn:microsoft.com/office/officeart/2008/layout/VerticalCurvedList"/>
    <dgm:cxn modelId="{A2FB6065-11D0-423F-9F61-09EC0C06B0AF}" type="presParOf" srcId="{5D582415-1C6A-493D-B9B1-4316213DB239}" destId="{F9A3E903-81ED-4397-8E95-C06E4B0C18B0}" srcOrd="7" destOrd="0" presId="urn:microsoft.com/office/officeart/2008/layout/VerticalCurvedList"/>
    <dgm:cxn modelId="{2FBB608A-308E-42BC-BF74-E2C4FFAAEA40}" type="presParOf" srcId="{5D582415-1C6A-493D-B9B1-4316213DB239}" destId="{C8BF634A-1998-404E-BC1B-C6C8EE47AADD}" srcOrd="8" destOrd="0" presId="urn:microsoft.com/office/officeart/2008/layout/VerticalCurvedList"/>
    <dgm:cxn modelId="{19B17144-A055-4722-9E5F-F0FFAD542AB6}" type="presParOf" srcId="{C8BF634A-1998-404E-BC1B-C6C8EE47AADD}" destId="{2DCF7B9F-3978-4B1A-8D05-6037D84AAAF8}" srcOrd="0" destOrd="0" presId="urn:microsoft.com/office/officeart/2008/layout/VerticalCurvedList"/>
    <dgm:cxn modelId="{43F65D1E-035E-4359-A18D-A27615081ADF}" type="presParOf" srcId="{5D582415-1C6A-493D-B9B1-4316213DB239}" destId="{EDAD2D93-6FCF-4C17-9F5D-E4AE02ECBC86}" srcOrd="9" destOrd="0" presId="urn:microsoft.com/office/officeart/2008/layout/VerticalCurvedList"/>
    <dgm:cxn modelId="{C42D3531-F96B-4253-A22C-FC1667808154}" type="presParOf" srcId="{5D582415-1C6A-493D-B9B1-4316213DB239}" destId="{C07961A7-D8EB-4F59-8D35-0A698FB8A07B}" srcOrd="10" destOrd="0" presId="urn:microsoft.com/office/officeart/2008/layout/VerticalCurvedList"/>
    <dgm:cxn modelId="{89B00FA2-E4F3-4E38-87B6-E9B35A86AE53}" type="presParOf" srcId="{C07961A7-D8EB-4F59-8D35-0A698FB8A07B}" destId="{D0FA4318-14D7-40A9-A41A-EB4EFEDF2A3C}" srcOrd="0" destOrd="0" presId="urn:microsoft.com/office/officeart/2008/layout/VerticalCurvedList"/>
    <dgm:cxn modelId="{B6337E70-255C-4D92-A9FD-5196F498A23A}" type="presParOf" srcId="{5D582415-1C6A-493D-B9B1-4316213DB239}" destId="{1EE52BD9-B130-4559-9F3C-D8631733DE98}" srcOrd="11" destOrd="0" presId="urn:microsoft.com/office/officeart/2008/layout/VerticalCurvedList"/>
    <dgm:cxn modelId="{B44B3731-82FB-4C50-A649-0FAC21DDCD25}" type="presParOf" srcId="{5D582415-1C6A-493D-B9B1-4316213DB239}" destId="{FB743F48-E3D7-4D40-8A3B-0F6D1E8D6234}" srcOrd="12" destOrd="0" presId="urn:microsoft.com/office/officeart/2008/layout/VerticalCurvedList"/>
    <dgm:cxn modelId="{445A17D7-9257-454D-BAC3-56DEA311F52A}" type="presParOf" srcId="{FB743F48-E3D7-4D40-8A3B-0F6D1E8D6234}" destId="{49FD0C69-0F04-41CC-AEAF-F91E56FA2C07}" srcOrd="0" destOrd="0" presId="urn:microsoft.com/office/officeart/2008/layout/VerticalCurvedList"/>
    <dgm:cxn modelId="{F738A0BD-7D0A-4CBD-ABBE-4409CA2AEE44}" type="presParOf" srcId="{5D582415-1C6A-493D-B9B1-4316213DB239}" destId="{FD30DAD9-A45C-44B6-AB11-0EDA0133C4B2}" srcOrd="13" destOrd="0" presId="urn:microsoft.com/office/officeart/2008/layout/VerticalCurvedList"/>
    <dgm:cxn modelId="{B1A7AE9A-5784-4F22-AEB0-B8E094782C13}" type="presParOf" srcId="{5D582415-1C6A-493D-B9B1-4316213DB239}" destId="{56DF383D-61E2-4384-990C-AA75D81F731D}" srcOrd="14" destOrd="0" presId="urn:microsoft.com/office/officeart/2008/layout/VerticalCurvedList"/>
    <dgm:cxn modelId="{EAD53BCB-DD9C-4552-A1B8-B8C4C922D064}" type="presParOf" srcId="{56DF383D-61E2-4384-990C-AA75D81F731D}" destId="{6B68647D-6206-476F-A4A7-21D7FE1CDF9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EEDB72-7733-4800-9229-1F9FB13BCA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53D348C-A983-49FF-AE3D-311336258CB6}">
      <dgm:prSet phldrT="[Texto]"/>
      <dgm:spPr/>
      <dgm:t>
        <a:bodyPr/>
        <a:lstStyle/>
        <a:p>
          <a:r>
            <a:rPr lang="en-GB" b="1" dirty="0" smtClean="0"/>
            <a:t>Solve</a:t>
          </a:r>
          <a:r>
            <a:rPr lang="en-GB" dirty="0" smtClean="0"/>
            <a:t> Obtain an answer using algebraic and/or numerical methods.</a:t>
          </a:r>
          <a:endParaRPr lang="en-GB" dirty="0"/>
        </a:p>
      </dgm:t>
    </dgm:pt>
    <dgm:pt modelId="{3D41F701-E5DC-4AD2-AA16-1AEDAAB335F7}" type="sibTrans" cxnId="{CD5D9396-6724-4C12-9FFD-5F520C6633A5}">
      <dgm:prSet/>
      <dgm:spPr/>
      <dgm:t>
        <a:bodyPr/>
        <a:lstStyle/>
        <a:p>
          <a:endParaRPr lang="en-GB"/>
        </a:p>
      </dgm:t>
    </dgm:pt>
    <dgm:pt modelId="{87D5C5ED-BB3E-4E5A-AE99-73B5ECCF1C6C}" type="parTrans" cxnId="{CD5D9396-6724-4C12-9FFD-5F520C6633A5}">
      <dgm:prSet/>
      <dgm:spPr/>
      <dgm:t>
        <a:bodyPr/>
        <a:lstStyle/>
        <a:p>
          <a:endParaRPr lang="en-GB"/>
        </a:p>
      </dgm:t>
    </dgm:pt>
    <dgm:pt modelId="{E5CFD185-6636-4787-A5ED-A1B7A9C3F710}">
      <dgm:prSet phldrT="[Texto]"/>
      <dgm:spPr/>
      <dgm:t>
        <a:bodyPr/>
        <a:lstStyle/>
        <a:p>
          <a:r>
            <a:rPr lang="en-GB" b="1" dirty="0" smtClean="0"/>
            <a:t>Suggest </a:t>
          </a:r>
          <a:r>
            <a:rPr lang="en-GB" b="0" dirty="0" smtClean="0"/>
            <a:t>Propose a hypothesis or other possible answer.</a:t>
          </a:r>
          <a:endParaRPr lang="en-GB" b="0" dirty="0"/>
        </a:p>
      </dgm:t>
    </dgm:pt>
    <dgm:pt modelId="{441CFAE1-F665-4C51-87CA-9F662217439B}" type="sibTrans" cxnId="{A49D4DD2-C0B7-4C2C-82DC-DCD9C0A0A7A5}">
      <dgm:prSet/>
      <dgm:spPr/>
      <dgm:t>
        <a:bodyPr/>
        <a:lstStyle/>
        <a:p>
          <a:endParaRPr lang="en-GB"/>
        </a:p>
      </dgm:t>
    </dgm:pt>
    <dgm:pt modelId="{096939D8-6192-4B6E-8FB6-33C1E1A0BE7E}" type="parTrans" cxnId="{A49D4DD2-C0B7-4C2C-82DC-DCD9C0A0A7A5}">
      <dgm:prSet/>
      <dgm:spPr/>
      <dgm:t>
        <a:bodyPr/>
        <a:lstStyle/>
        <a:p>
          <a:endParaRPr lang="en-GB"/>
        </a:p>
      </dgm:t>
    </dgm:pt>
    <dgm:pt modelId="{B764B1DF-B8E3-4457-9CFB-765343503E0B}" type="pres">
      <dgm:prSet presAssocID="{FDEEDB72-7733-4800-9229-1F9FB13BCAB3}" presName="Name0" presStyleCnt="0">
        <dgm:presLayoutVars>
          <dgm:chMax val="7"/>
          <dgm:chPref val="7"/>
          <dgm:dir/>
        </dgm:presLayoutVars>
      </dgm:prSet>
      <dgm:spPr/>
      <dgm:t>
        <a:bodyPr/>
        <a:lstStyle/>
        <a:p>
          <a:endParaRPr lang="en-GB"/>
        </a:p>
      </dgm:t>
    </dgm:pt>
    <dgm:pt modelId="{5D582415-1C6A-493D-B9B1-4316213DB239}" type="pres">
      <dgm:prSet presAssocID="{FDEEDB72-7733-4800-9229-1F9FB13BCAB3}" presName="Name1" presStyleCnt="0"/>
      <dgm:spPr/>
    </dgm:pt>
    <dgm:pt modelId="{C6C4EB8F-E3FA-4572-9E95-1B58666E85DE}" type="pres">
      <dgm:prSet presAssocID="{FDEEDB72-7733-4800-9229-1F9FB13BCAB3}" presName="cycle" presStyleCnt="0"/>
      <dgm:spPr/>
    </dgm:pt>
    <dgm:pt modelId="{8176746D-7BFF-406B-ACC8-C477121EF256}" type="pres">
      <dgm:prSet presAssocID="{FDEEDB72-7733-4800-9229-1F9FB13BCAB3}" presName="srcNode" presStyleLbl="node1" presStyleIdx="0" presStyleCnt="2"/>
      <dgm:spPr/>
    </dgm:pt>
    <dgm:pt modelId="{3321DEEF-1B12-4B53-B826-3B0E7738267D}" type="pres">
      <dgm:prSet presAssocID="{FDEEDB72-7733-4800-9229-1F9FB13BCAB3}" presName="conn" presStyleLbl="parChTrans1D2" presStyleIdx="0" presStyleCnt="1"/>
      <dgm:spPr/>
      <dgm:t>
        <a:bodyPr/>
        <a:lstStyle/>
        <a:p>
          <a:endParaRPr lang="en-GB"/>
        </a:p>
      </dgm:t>
    </dgm:pt>
    <dgm:pt modelId="{6D2D480A-6A21-48C9-8CFA-F84482ADD2C2}" type="pres">
      <dgm:prSet presAssocID="{FDEEDB72-7733-4800-9229-1F9FB13BCAB3}" presName="extraNode" presStyleLbl="node1" presStyleIdx="0" presStyleCnt="2"/>
      <dgm:spPr/>
    </dgm:pt>
    <dgm:pt modelId="{3BEA1E53-5C1E-4265-8D13-9CD555EA8852}" type="pres">
      <dgm:prSet presAssocID="{FDEEDB72-7733-4800-9229-1F9FB13BCAB3}" presName="dstNode" presStyleLbl="node1" presStyleIdx="0" presStyleCnt="2"/>
      <dgm:spPr/>
    </dgm:pt>
    <dgm:pt modelId="{CF5CB241-93E7-4CA4-8AB2-2E32A439AC3D}" type="pres">
      <dgm:prSet presAssocID="{253D348C-A983-49FF-AE3D-311336258CB6}" presName="text_1" presStyleLbl="node1" presStyleIdx="0" presStyleCnt="2">
        <dgm:presLayoutVars>
          <dgm:bulletEnabled val="1"/>
        </dgm:presLayoutVars>
      </dgm:prSet>
      <dgm:spPr/>
      <dgm:t>
        <a:bodyPr/>
        <a:lstStyle/>
        <a:p>
          <a:endParaRPr lang="en-GB"/>
        </a:p>
      </dgm:t>
    </dgm:pt>
    <dgm:pt modelId="{9DE85C6C-AAB3-48C7-803C-9CBC0C565319}" type="pres">
      <dgm:prSet presAssocID="{253D348C-A983-49FF-AE3D-311336258CB6}" presName="accent_1" presStyleCnt="0"/>
      <dgm:spPr/>
    </dgm:pt>
    <dgm:pt modelId="{57260ADF-A709-4D85-BB54-A36FDF7FD7B2}" type="pres">
      <dgm:prSet presAssocID="{253D348C-A983-49FF-AE3D-311336258CB6}" presName="accentRepeatNode" presStyleLbl="solidFgAcc1" presStyleIdx="0" presStyleCnt="2"/>
      <dgm:spPr/>
    </dgm:pt>
    <dgm:pt modelId="{233A1947-D712-4AB5-A15F-D4950479658F}" type="pres">
      <dgm:prSet presAssocID="{E5CFD185-6636-4787-A5ED-A1B7A9C3F710}" presName="text_2" presStyleLbl="node1" presStyleIdx="1" presStyleCnt="2">
        <dgm:presLayoutVars>
          <dgm:bulletEnabled val="1"/>
        </dgm:presLayoutVars>
      </dgm:prSet>
      <dgm:spPr/>
      <dgm:t>
        <a:bodyPr/>
        <a:lstStyle/>
        <a:p>
          <a:endParaRPr lang="en-GB"/>
        </a:p>
      </dgm:t>
    </dgm:pt>
    <dgm:pt modelId="{282A7A8E-0B57-4C94-8F69-04317192DDE1}" type="pres">
      <dgm:prSet presAssocID="{E5CFD185-6636-4787-A5ED-A1B7A9C3F710}" presName="accent_2" presStyleCnt="0"/>
      <dgm:spPr/>
    </dgm:pt>
    <dgm:pt modelId="{15845573-EF44-4493-A1A7-CD4A7BB0530E}" type="pres">
      <dgm:prSet presAssocID="{E5CFD185-6636-4787-A5ED-A1B7A9C3F710}" presName="accentRepeatNode" presStyleLbl="solidFgAcc1" presStyleIdx="1" presStyleCnt="2"/>
      <dgm:spPr/>
    </dgm:pt>
  </dgm:ptLst>
  <dgm:cxnLst>
    <dgm:cxn modelId="{442FB6F7-0095-42D3-AB18-399B4E564EF5}" type="presOf" srcId="{253D348C-A983-49FF-AE3D-311336258CB6}" destId="{CF5CB241-93E7-4CA4-8AB2-2E32A439AC3D}" srcOrd="0" destOrd="0" presId="urn:microsoft.com/office/officeart/2008/layout/VerticalCurvedList"/>
    <dgm:cxn modelId="{606C4B0D-EC4F-4DBD-BCA2-2AEA2F0CCCFA}" type="presOf" srcId="{3D41F701-E5DC-4AD2-AA16-1AEDAAB335F7}" destId="{3321DEEF-1B12-4B53-B826-3B0E7738267D}" srcOrd="0" destOrd="0" presId="urn:microsoft.com/office/officeart/2008/layout/VerticalCurvedList"/>
    <dgm:cxn modelId="{CD5D9396-6724-4C12-9FFD-5F520C6633A5}" srcId="{FDEEDB72-7733-4800-9229-1F9FB13BCAB3}" destId="{253D348C-A983-49FF-AE3D-311336258CB6}" srcOrd="0" destOrd="0" parTransId="{87D5C5ED-BB3E-4E5A-AE99-73B5ECCF1C6C}" sibTransId="{3D41F701-E5DC-4AD2-AA16-1AEDAAB335F7}"/>
    <dgm:cxn modelId="{59598EDB-F7A4-4CB3-B38C-03577DB28D86}" type="presOf" srcId="{FDEEDB72-7733-4800-9229-1F9FB13BCAB3}" destId="{B764B1DF-B8E3-4457-9CFB-765343503E0B}" srcOrd="0" destOrd="0" presId="urn:microsoft.com/office/officeart/2008/layout/VerticalCurvedList"/>
    <dgm:cxn modelId="{027529F6-E07F-436D-B43C-99DB96FAFBF3}" type="presOf" srcId="{E5CFD185-6636-4787-A5ED-A1B7A9C3F710}" destId="{233A1947-D712-4AB5-A15F-D4950479658F}" srcOrd="0" destOrd="0" presId="urn:microsoft.com/office/officeart/2008/layout/VerticalCurvedList"/>
    <dgm:cxn modelId="{A49D4DD2-C0B7-4C2C-82DC-DCD9C0A0A7A5}" srcId="{FDEEDB72-7733-4800-9229-1F9FB13BCAB3}" destId="{E5CFD185-6636-4787-A5ED-A1B7A9C3F710}" srcOrd="1" destOrd="0" parTransId="{096939D8-6192-4B6E-8FB6-33C1E1A0BE7E}" sibTransId="{441CFAE1-F665-4C51-87CA-9F662217439B}"/>
    <dgm:cxn modelId="{F0623416-4405-4F14-9020-F5161779B6C6}" type="presParOf" srcId="{B764B1DF-B8E3-4457-9CFB-765343503E0B}" destId="{5D582415-1C6A-493D-B9B1-4316213DB239}" srcOrd="0" destOrd="0" presId="urn:microsoft.com/office/officeart/2008/layout/VerticalCurvedList"/>
    <dgm:cxn modelId="{9AFD9BA8-277C-4289-AE0C-59F7BE2EB6BB}" type="presParOf" srcId="{5D582415-1C6A-493D-B9B1-4316213DB239}" destId="{C6C4EB8F-E3FA-4572-9E95-1B58666E85DE}" srcOrd="0" destOrd="0" presId="urn:microsoft.com/office/officeart/2008/layout/VerticalCurvedList"/>
    <dgm:cxn modelId="{35D3BDB0-DDCF-421D-AD84-744D2FED9E42}" type="presParOf" srcId="{C6C4EB8F-E3FA-4572-9E95-1B58666E85DE}" destId="{8176746D-7BFF-406B-ACC8-C477121EF256}" srcOrd="0" destOrd="0" presId="urn:microsoft.com/office/officeart/2008/layout/VerticalCurvedList"/>
    <dgm:cxn modelId="{D84F0F50-96A3-40E1-88A2-50AD0F259C41}" type="presParOf" srcId="{C6C4EB8F-E3FA-4572-9E95-1B58666E85DE}" destId="{3321DEEF-1B12-4B53-B826-3B0E7738267D}" srcOrd="1" destOrd="0" presId="urn:microsoft.com/office/officeart/2008/layout/VerticalCurvedList"/>
    <dgm:cxn modelId="{8C37F917-08FF-45A3-AE19-A07145490519}" type="presParOf" srcId="{C6C4EB8F-E3FA-4572-9E95-1B58666E85DE}" destId="{6D2D480A-6A21-48C9-8CFA-F84482ADD2C2}" srcOrd="2" destOrd="0" presId="urn:microsoft.com/office/officeart/2008/layout/VerticalCurvedList"/>
    <dgm:cxn modelId="{0C713FEF-CEF1-4DD7-BFC6-EA08FFA57795}" type="presParOf" srcId="{C6C4EB8F-E3FA-4572-9E95-1B58666E85DE}" destId="{3BEA1E53-5C1E-4265-8D13-9CD555EA8852}" srcOrd="3" destOrd="0" presId="urn:microsoft.com/office/officeart/2008/layout/VerticalCurvedList"/>
    <dgm:cxn modelId="{50C63E51-A010-49E1-A0F3-9879211E5F94}" type="presParOf" srcId="{5D582415-1C6A-493D-B9B1-4316213DB239}" destId="{CF5CB241-93E7-4CA4-8AB2-2E32A439AC3D}" srcOrd="1" destOrd="0" presId="urn:microsoft.com/office/officeart/2008/layout/VerticalCurvedList"/>
    <dgm:cxn modelId="{23BF6817-6AE8-46F7-B4C3-953749B1CE66}" type="presParOf" srcId="{5D582415-1C6A-493D-B9B1-4316213DB239}" destId="{9DE85C6C-AAB3-48C7-803C-9CBC0C565319}" srcOrd="2" destOrd="0" presId="urn:microsoft.com/office/officeart/2008/layout/VerticalCurvedList"/>
    <dgm:cxn modelId="{9B5D678F-CE36-40F9-9132-49CCA988A137}" type="presParOf" srcId="{9DE85C6C-AAB3-48C7-803C-9CBC0C565319}" destId="{57260ADF-A709-4D85-BB54-A36FDF7FD7B2}" srcOrd="0" destOrd="0" presId="urn:microsoft.com/office/officeart/2008/layout/VerticalCurvedList"/>
    <dgm:cxn modelId="{4E1D8484-3B48-4F65-999F-1D4179B164E0}" type="presParOf" srcId="{5D582415-1C6A-493D-B9B1-4316213DB239}" destId="{233A1947-D712-4AB5-A15F-D4950479658F}" srcOrd="3" destOrd="0" presId="urn:microsoft.com/office/officeart/2008/layout/VerticalCurvedList"/>
    <dgm:cxn modelId="{2EF7729E-148A-4D35-AF0D-43FBE42640A3}" type="presParOf" srcId="{5D582415-1C6A-493D-B9B1-4316213DB239}" destId="{282A7A8E-0B57-4C94-8F69-04317192DDE1}" srcOrd="4" destOrd="0" presId="urn:microsoft.com/office/officeart/2008/layout/VerticalCurvedList"/>
    <dgm:cxn modelId="{0D1DE505-D6C0-45A4-93DE-571B00C53432}" type="presParOf" srcId="{282A7A8E-0B57-4C94-8F69-04317192DDE1}" destId="{15845573-EF44-4493-A1A7-CD4A7BB0530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248F88-EC31-4597-B3FB-1B7950B5FF2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GB"/>
        </a:p>
      </dgm:t>
    </dgm:pt>
    <dgm:pt modelId="{80BCE248-F98D-4193-ABF7-42BC3B4A0ED6}">
      <dgm:prSet custT="1"/>
      <dgm:spPr/>
      <dgm:t>
        <a:bodyPr/>
        <a:lstStyle/>
        <a:p>
          <a:pPr rtl="0"/>
          <a:r>
            <a:rPr lang="en-GB" sz="6000" b="1" dirty="0" smtClean="0"/>
            <a:t>Paper 1</a:t>
          </a:r>
          <a:endParaRPr lang="en-GB" sz="6000" dirty="0"/>
        </a:p>
      </dgm:t>
    </dgm:pt>
    <dgm:pt modelId="{6CFD0E33-08FA-4F48-99E6-D8BC1A63A2F9}" type="parTrans" cxnId="{D9116D35-EE91-4438-AB57-8BDBF070F33E}">
      <dgm:prSet/>
      <dgm:spPr/>
      <dgm:t>
        <a:bodyPr/>
        <a:lstStyle/>
        <a:p>
          <a:endParaRPr lang="en-GB"/>
        </a:p>
      </dgm:t>
    </dgm:pt>
    <dgm:pt modelId="{4AABBBEE-FC63-4C70-B270-4669758A4756}" type="sibTrans" cxnId="{D9116D35-EE91-4438-AB57-8BDBF070F33E}">
      <dgm:prSet/>
      <dgm:spPr/>
      <dgm:t>
        <a:bodyPr/>
        <a:lstStyle/>
        <a:p>
          <a:endParaRPr lang="en-GB"/>
        </a:p>
      </dgm:t>
    </dgm:pt>
    <dgm:pt modelId="{AEFF0AAA-6488-4C03-ABE2-B16C41B49EF6}">
      <dgm:prSet/>
      <dgm:spPr/>
      <dgm:t>
        <a:bodyPr/>
        <a:lstStyle/>
        <a:p>
          <a:pPr rtl="0"/>
          <a:r>
            <a:rPr lang="en-GB" dirty="0" smtClean="0"/>
            <a:t>Paper 1 is made up of </a:t>
          </a:r>
          <a:r>
            <a:rPr lang="en-GB" dirty="0" smtClean="0">
              <a:solidFill>
                <a:schemeClr val="tx2"/>
              </a:solidFill>
            </a:rPr>
            <a:t>multiple-choice questions</a:t>
          </a:r>
          <a:r>
            <a:rPr lang="en-GB" dirty="0" smtClean="0"/>
            <a:t> that test knowledge of the core only for students at SL and the core and AHL material for students at HL. The questions are designed to be short, one- or two-stage problems that address objectives 1 and 2 (see the “Objectives” section). No marks are deducted for incorrect responses. Calculators are not permitted, but students are expected to carry out simple calculations.</a:t>
          </a:r>
          <a:endParaRPr lang="en-GB" dirty="0"/>
        </a:p>
      </dgm:t>
    </dgm:pt>
    <dgm:pt modelId="{BD5F13A9-4CDC-4CAF-B456-FB018AC56A11}" type="parTrans" cxnId="{D3F12AAA-60D8-4DC7-B794-C5029653E63F}">
      <dgm:prSet/>
      <dgm:spPr/>
      <dgm:t>
        <a:bodyPr/>
        <a:lstStyle/>
        <a:p>
          <a:endParaRPr lang="en-GB"/>
        </a:p>
      </dgm:t>
    </dgm:pt>
    <dgm:pt modelId="{41FC4CBA-9ECE-4990-91F3-DB51FD1B795D}" type="sibTrans" cxnId="{D3F12AAA-60D8-4DC7-B794-C5029653E63F}">
      <dgm:prSet/>
      <dgm:spPr/>
      <dgm:t>
        <a:bodyPr/>
        <a:lstStyle/>
        <a:p>
          <a:endParaRPr lang="en-GB"/>
        </a:p>
      </dgm:t>
    </dgm:pt>
    <dgm:pt modelId="{B8B93922-A7D1-4205-A294-E3C12C367659}" type="pres">
      <dgm:prSet presAssocID="{99248F88-EC31-4597-B3FB-1B7950B5FF24}" presName="Name0" presStyleCnt="0">
        <dgm:presLayoutVars>
          <dgm:dir/>
          <dgm:resizeHandles val="exact"/>
        </dgm:presLayoutVars>
      </dgm:prSet>
      <dgm:spPr/>
      <dgm:t>
        <a:bodyPr/>
        <a:lstStyle/>
        <a:p>
          <a:endParaRPr lang="en-GB"/>
        </a:p>
      </dgm:t>
    </dgm:pt>
    <dgm:pt modelId="{1E239355-17F1-4CF8-8E59-FED68BFA0013}" type="pres">
      <dgm:prSet presAssocID="{80BCE248-F98D-4193-ABF7-42BC3B4A0ED6}" presName="node" presStyleLbl="node1" presStyleIdx="0" presStyleCnt="2">
        <dgm:presLayoutVars>
          <dgm:bulletEnabled val="1"/>
        </dgm:presLayoutVars>
      </dgm:prSet>
      <dgm:spPr/>
      <dgm:t>
        <a:bodyPr/>
        <a:lstStyle/>
        <a:p>
          <a:endParaRPr lang="en-GB"/>
        </a:p>
      </dgm:t>
    </dgm:pt>
    <dgm:pt modelId="{74FFE34A-BA43-4FB7-A9A9-01F97B43DCA3}" type="pres">
      <dgm:prSet presAssocID="{4AABBBEE-FC63-4C70-B270-4669758A4756}" presName="sibTrans" presStyleLbl="sibTrans2D1" presStyleIdx="0" presStyleCnt="1"/>
      <dgm:spPr/>
      <dgm:t>
        <a:bodyPr/>
        <a:lstStyle/>
        <a:p>
          <a:endParaRPr lang="en-GB"/>
        </a:p>
      </dgm:t>
    </dgm:pt>
    <dgm:pt modelId="{EEA9FA54-A900-44C2-AF43-B816D6FF98D4}" type="pres">
      <dgm:prSet presAssocID="{4AABBBEE-FC63-4C70-B270-4669758A4756}" presName="connectorText" presStyleLbl="sibTrans2D1" presStyleIdx="0" presStyleCnt="1"/>
      <dgm:spPr/>
      <dgm:t>
        <a:bodyPr/>
        <a:lstStyle/>
        <a:p>
          <a:endParaRPr lang="en-GB"/>
        </a:p>
      </dgm:t>
    </dgm:pt>
    <dgm:pt modelId="{4D696BAB-8C14-4BC5-9FB9-F1E6AC8ECED1}" type="pres">
      <dgm:prSet presAssocID="{AEFF0AAA-6488-4C03-ABE2-B16C41B49EF6}" presName="node" presStyleLbl="node1" presStyleIdx="1" presStyleCnt="2">
        <dgm:presLayoutVars>
          <dgm:bulletEnabled val="1"/>
        </dgm:presLayoutVars>
      </dgm:prSet>
      <dgm:spPr/>
      <dgm:t>
        <a:bodyPr/>
        <a:lstStyle/>
        <a:p>
          <a:endParaRPr lang="en-GB"/>
        </a:p>
      </dgm:t>
    </dgm:pt>
  </dgm:ptLst>
  <dgm:cxnLst>
    <dgm:cxn modelId="{D3F12AAA-60D8-4DC7-B794-C5029653E63F}" srcId="{99248F88-EC31-4597-B3FB-1B7950B5FF24}" destId="{AEFF0AAA-6488-4C03-ABE2-B16C41B49EF6}" srcOrd="1" destOrd="0" parTransId="{BD5F13A9-4CDC-4CAF-B456-FB018AC56A11}" sibTransId="{41FC4CBA-9ECE-4990-91F3-DB51FD1B795D}"/>
    <dgm:cxn modelId="{E7CEB13B-FDE1-40BF-9448-3112011A20DF}" type="presOf" srcId="{80BCE248-F98D-4193-ABF7-42BC3B4A0ED6}" destId="{1E239355-17F1-4CF8-8E59-FED68BFA0013}" srcOrd="0" destOrd="0" presId="urn:microsoft.com/office/officeart/2005/8/layout/process1"/>
    <dgm:cxn modelId="{D9116D35-EE91-4438-AB57-8BDBF070F33E}" srcId="{99248F88-EC31-4597-B3FB-1B7950B5FF24}" destId="{80BCE248-F98D-4193-ABF7-42BC3B4A0ED6}" srcOrd="0" destOrd="0" parTransId="{6CFD0E33-08FA-4F48-99E6-D8BC1A63A2F9}" sibTransId="{4AABBBEE-FC63-4C70-B270-4669758A4756}"/>
    <dgm:cxn modelId="{C7FC099B-4432-428E-84CF-592E181E9E17}" type="presOf" srcId="{4AABBBEE-FC63-4C70-B270-4669758A4756}" destId="{EEA9FA54-A900-44C2-AF43-B816D6FF98D4}" srcOrd="1" destOrd="0" presId="urn:microsoft.com/office/officeart/2005/8/layout/process1"/>
    <dgm:cxn modelId="{E734492B-9D41-4BD1-A3B8-4EF9971ECDC4}" type="presOf" srcId="{AEFF0AAA-6488-4C03-ABE2-B16C41B49EF6}" destId="{4D696BAB-8C14-4BC5-9FB9-F1E6AC8ECED1}" srcOrd="0" destOrd="0" presId="urn:microsoft.com/office/officeart/2005/8/layout/process1"/>
    <dgm:cxn modelId="{1EDFDBB4-8C3A-4449-B528-564FD3008E0A}" type="presOf" srcId="{4AABBBEE-FC63-4C70-B270-4669758A4756}" destId="{74FFE34A-BA43-4FB7-A9A9-01F97B43DCA3}" srcOrd="0" destOrd="0" presId="urn:microsoft.com/office/officeart/2005/8/layout/process1"/>
    <dgm:cxn modelId="{8E4B897D-CD02-4E01-B04B-95AA54A4121C}" type="presOf" srcId="{99248F88-EC31-4597-B3FB-1B7950B5FF24}" destId="{B8B93922-A7D1-4205-A294-E3C12C367659}" srcOrd="0" destOrd="0" presId="urn:microsoft.com/office/officeart/2005/8/layout/process1"/>
    <dgm:cxn modelId="{2AF7A492-A31C-408D-8709-4E4770B12EFF}" type="presParOf" srcId="{B8B93922-A7D1-4205-A294-E3C12C367659}" destId="{1E239355-17F1-4CF8-8E59-FED68BFA0013}" srcOrd="0" destOrd="0" presId="urn:microsoft.com/office/officeart/2005/8/layout/process1"/>
    <dgm:cxn modelId="{8694E5E6-5CDA-4B6C-A47A-93C6317DAF43}" type="presParOf" srcId="{B8B93922-A7D1-4205-A294-E3C12C367659}" destId="{74FFE34A-BA43-4FB7-A9A9-01F97B43DCA3}" srcOrd="1" destOrd="0" presId="urn:microsoft.com/office/officeart/2005/8/layout/process1"/>
    <dgm:cxn modelId="{9B59A62F-2638-48F2-9804-B3DEB8D63660}" type="presParOf" srcId="{74FFE34A-BA43-4FB7-A9A9-01F97B43DCA3}" destId="{EEA9FA54-A900-44C2-AF43-B816D6FF98D4}" srcOrd="0" destOrd="0" presId="urn:microsoft.com/office/officeart/2005/8/layout/process1"/>
    <dgm:cxn modelId="{91E4D355-7FE3-48B9-B084-0207314EA0EB}" type="presParOf" srcId="{B8B93922-A7D1-4205-A294-E3C12C367659}" destId="{4D696BAB-8C14-4BC5-9FB9-F1E6AC8ECED1}"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248F88-EC31-4597-B3FB-1B7950B5FF2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0BCE248-F98D-4193-ABF7-42BC3B4A0ED6}">
      <dgm:prSet/>
      <dgm:spPr/>
      <dgm:t>
        <a:bodyPr/>
        <a:lstStyle/>
        <a:p>
          <a:pPr rtl="0"/>
          <a:r>
            <a:rPr lang="en-GB" b="1" dirty="0" smtClean="0"/>
            <a:t>Paper 2</a:t>
          </a:r>
          <a:endParaRPr lang="en-GB" dirty="0"/>
        </a:p>
      </dgm:t>
    </dgm:pt>
    <dgm:pt modelId="{6CFD0E33-08FA-4F48-99E6-D8BC1A63A2F9}" type="parTrans" cxnId="{D9116D35-EE91-4438-AB57-8BDBF070F33E}">
      <dgm:prSet/>
      <dgm:spPr/>
      <dgm:t>
        <a:bodyPr/>
        <a:lstStyle/>
        <a:p>
          <a:endParaRPr lang="en-GB"/>
        </a:p>
      </dgm:t>
    </dgm:pt>
    <dgm:pt modelId="{4AABBBEE-FC63-4C70-B270-4669758A4756}" type="sibTrans" cxnId="{D9116D35-EE91-4438-AB57-8BDBF070F33E}">
      <dgm:prSet/>
      <dgm:spPr/>
      <dgm:t>
        <a:bodyPr/>
        <a:lstStyle/>
        <a:p>
          <a:endParaRPr lang="en-GB"/>
        </a:p>
      </dgm:t>
    </dgm:pt>
    <dgm:pt modelId="{AEFF0AAA-6488-4C03-ABE2-B16C41B49EF6}">
      <dgm:prSet custT="1"/>
      <dgm:spPr/>
      <dgm:t>
        <a:bodyPr/>
        <a:lstStyle/>
        <a:p>
          <a:pPr algn="ctr" rtl="0"/>
          <a:r>
            <a:rPr lang="en-GB" sz="1200" dirty="0" smtClean="0"/>
            <a:t>Paper 2 tests knowledge of the core only for students at SL and the core and AHL material for students at HL.</a:t>
          </a:r>
        </a:p>
        <a:p>
          <a:pPr algn="l"/>
          <a:r>
            <a:rPr lang="en-GB" sz="1200" dirty="0" smtClean="0"/>
            <a:t>The questions address objectives 1, 2 and 3 and the paper is divided into two sections:</a:t>
          </a:r>
        </a:p>
        <a:p>
          <a:pPr algn="ctr"/>
          <a:r>
            <a:rPr lang="en-GB" sz="1200" dirty="0" smtClean="0">
              <a:solidFill>
                <a:schemeClr val="tx2"/>
              </a:solidFill>
            </a:rPr>
            <a:t>In section A, there is a data-based question that requires students to analyse a given set of data</a:t>
          </a:r>
          <a:r>
            <a:rPr lang="en-GB" sz="1200" dirty="0" smtClean="0"/>
            <a:t>. The remainder of section A is made up of short-answer questions.</a:t>
          </a:r>
        </a:p>
        <a:p>
          <a:pPr algn="ctr"/>
          <a:r>
            <a:rPr lang="en-GB" sz="1200" b="0" dirty="0" smtClean="0">
              <a:solidFill>
                <a:schemeClr val="tx2"/>
              </a:solidFill>
            </a:rPr>
            <a:t>In section B, students at SL are required to answer one question from a choice of three</a:t>
          </a:r>
          <a:r>
            <a:rPr lang="en-GB" sz="1200" dirty="0" smtClean="0"/>
            <a:t>, and students at HL are required to answer two questions from a choice of four. These extended-response questions may involve writing a number of paragraphs, solving a substantial problem, or carrying out a substantial piece of analysis or evaluation. A calculator is required for this paper.</a:t>
          </a:r>
          <a:endParaRPr lang="en-GB" sz="1200" dirty="0"/>
        </a:p>
      </dgm:t>
    </dgm:pt>
    <dgm:pt modelId="{BD5F13A9-4CDC-4CAF-B456-FB018AC56A11}" type="parTrans" cxnId="{D3F12AAA-60D8-4DC7-B794-C5029653E63F}">
      <dgm:prSet/>
      <dgm:spPr/>
      <dgm:t>
        <a:bodyPr/>
        <a:lstStyle/>
        <a:p>
          <a:endParaRPr lang="en-GB"/>
        </a:p>
      </dgm:t>
    </dgm:pt>
    <dgm:pt modelId="{41FC4CBA-9ECE-4990-91F3-DB51FD1B795D}" type="sibTrans" cxnId="{D3F12AAA-60D8-4DC7-B794-C5029653E63F}">
      <dgm:prSet/>
      <dgm:spPr/>
      <dgm:t>
        <a:bodyPr/>
        <a:lstStyle/>
        <a:p>
          <a:endParaRPr lang="en-GB"/>
        </a:p>
      </dgm:t>
    </dgm:pt>
    <dgm:pt modelId="{B8B93922-A7D1-4205-A294-E3C12C367659}" type="pres">
      <dgm:prSet presAssocID="{99248F88-EC31-4597-B3FB-1B7950B5FF24}" presName="Name0" presStyleCnt="0">
        <dgm:presLayoutVars>
          <dgm:dir/>
          <dgm:resizeHandles val="exact"/>
        </dgm:presLayoutVars>
      </dgm:prSet>
      <dgm:spPr/>
      <dgm:t>
        <a:bodyPr/>
        <a:lstStyle/>
        <a:p>
          <a:endParaRPr lang="en-GB"/>
        </a:p>
      </dgm:t>
    </dgm:pt>
    <dgm:pt modelId="{1E239355-17F1-4CF8-8E59-FED68BFA0013}" type="pres">
      <dgm:prSet presAssocID="{80BCE248-F98D-4193-ABF7-42BC3B4A0ED6}" presName="node" presStyleLbl="node1" presStyleIdx="0" presStyleCnt="2">
        <dgm:presLayoutVars>
          <dgm:bulletEnabled val="1"/>
        </dgm:presLayoutVars>
      </dgm:prSet>
      <dgm:spPr/>
      <dgm:t>
        <a:bodyPr/>
        <a:lstStyle/>
        <a:p>
          <a:endParaRPr lang="en-GB"/>
        </a:p>
      </dgm:t>
    </dgm:pt>
    <dgm:pt modelId="{74FFE34A-BA43-4FB7-A9A9-01F97B43DCA3}" type="pres">
      <dgm:prSet presAssocID="{4AABBBEE-FC63-4C70-B270-4669758A4756}" presName="sibTrans" presStyleLbl="sibTrans2D1" presStyleIdx="0" presStyleCnt="1"/>
      <dgm:spPr/>
      <dgm:t>
        <a:bodyPr/>
        <a:lstStyle/>
        <a:p>
          <a:endParaRPr lang="en-GB"/>
        </a:p>
      </dgm:t>
    </dgm:pt>
    <dgm:pt modelId="{EEA9FA54-A900-44C2-AF43-B816D6FF98D4}" type="pres">
      <dgm:prSet presAssocID="{4AABBBEE-FC63-4C70-B270-4669758A4756}" presName="connectorText" presStyleLbl="sibTrans2D1" presStyleIdx="0" presStyleCnt="1"/>
      <dgm:spPr/>
      <dgm:t>
        <a:bodyPr/>
        <a:lstStyle/>
        <a:p>
          <a:endParaRPr lang="en-GB"/>
        </a:p>
      </dgm:t>
    </dgm:pt>
    <dgm:pt modelId="{4D696BAB-8C14-4BC5-9FB9-F1E6AC8ECED1}" type="pres">
      <dgm:prSet presAssocID="{AEFF0AAA-6488-4C03-ABE2-B16C41B49EF6}" presName="node" presStyleLbl="node1" presStyleIdx="1" presStyleCnt="2">
        <dgm:presLayoutVars>
          <dgm:bulletEnabled val="1"/>
        </dgm:presLayoutVars>
      </dgm:prSet>
      <dgm:spPr/>
      <dgm:t>
        <a:bodyPr/>
        <a:lstStyle/>
        <a:p>
          <a:endParaRPr lang="en-GB"/>
        </a:p>
      </dgm:t>
    </dgm:pt>
  </dgm:ptLst>
  <dgm:cxnLst>
    <dgm:cxn modelId="{D4A5DC46-72C5-40E1-A8F2-8B4CF4AF387A}" type="presOf" srcId="{4AABBBEE-FC63-4C70-B270-4669758A4756}" destId="{74FFE34A-BA43-4FB7-A9A9-01F97B43DCA3}" srcOrd="0" destOrd="0" presId="urn:microsoft.com/office/officeart/2005/8/layout/process1"/>
    <dgm:cxn modelId="{57E7C3F0-8EE3-4C6B-8381-5233045A7320}" type="presOf" srcId="{99248F88-EC31-4597-B3FB-1B7950B5FF24}" destId="{B8B93922-A7D1-4205-A294-E3C12C367659}" srcOrd="0" destOrd="0" presId="urn:microsoft.com/office/officeart/2005/8/layout/process1"/>
    <dgm:cxn modelId="{D3F12AAA-60D8-4DC7-B794-C5029653E63F}" srcId="{99248F88-EC31-4597-B3FB-1B7950B5FF24}" destId="{AEFF0AAA-6488-4C03-ABE2-B16C41B49EF6}" srcOrd="1" destOrd="0" parTransId="{BD5F13A9-4CDC-4CAF-B456-FB018AC56A11}" sibTransId="{41FC4CBA-9ECE-4990-91F3-DB51FD1B795D}"/>
    <dgm:cxn modelId="{0DF31643-F366-4BAD-A559-9AE27CCAB39E}" type="presOf" srcId="{80BCE248-F98D-4193-ABF7-42BC3B4A0ED6}" destId="{1E239355-17F1-4CF8-8E59-FED68BFA0013}" srcOrd="0" destOrd="0" presId="urn:microsoft.com/office/officeart/2005/8/layout/process1"/>
    <dgm:cxn modelId="{D9116D35-EE91-4438-AB57-8BDBF070F33E}" srcId="{99248F88-EC31-4597-B3FB-1B7950B5FF24}" destId="{80BCE248-F98D-4193-ABF7-42BC3B4A0ED6}" srcOrd="0" destOrd="0" parTransId="{6CFD0E33-08FA-4F48-99E6-D8BC1A63A2F9}" sibTransId="{4AABBBEE-FC63-4C70-B270-4669758A4756}"/>
    <dgm:cxn modelId="{EE17AFBE-E108-4624-B2ED-D1A79279F1B4}" type="presOf" srcId="{4AABBBEE-FC63-4C70-B270-4669758A4756}" destId="{EEA9FA54-A900-44C2-AF43-B816D6FF98D4}" srcOrd="1" destOrd="0" presId="urn:microsoft.com/office/officeart/2005/8/layout/process1"/>
    <dgm:cxn modelId="{55C76B3D-E42B-45D3-BC21-BB8A30778828}" type="presOf" srcId="{AEFF0AAA-6488-4C03-ABE2-B16C41B49EF6}" destId="{4D696BAB-8C14-4BC5-9FB9-F1E6AC8ECED1}" srcOrd="0" destOrd="0" presId="urn:microsoft.com/office/officeart/2005/8/layout/process1"/>
    <dgm:cxn modelId="{7A33F9BA-A9DD-407E-B97F-0466A5958A51}" type="presParOf" srcId="{B8B93922-A7D1-4205-A294-E3C12C367659}" destId="{1E239355-17F1-4CF8-8E59-FED68BFA0013}" srcOrd="0" destOrd="0" presId="urn:microsoft.com/office/officeart/2005/8/layout/process1"/>
    <dgm:cxn modelId="{5B79E00D-AC88-4714-AB7C-CDE510534125}" type="presParOf" srcId="{B8B93922-A7D1-4205-A294-E3C12C367659}" destId="{74FFE34A-BA43-4FB7-A9A9-01F97B43DCA3}" srcOrd="1" destOrd="0" presId="urn:microsoft.com/office/officeart/2005/8/layout/process1"/>
    <dgm:cxn modelId="{31CDE407-A599-415E-A992-DC9E541225F2}" type="presParOf" srcId="{74FFE34A-BA43-4FB7-A9A9-01F97B43DCA3}" destId="{EEA9FA54-A900-44C2-AF43-B816D6FF98D4}" srcOrd="0" destOrd="0" presId="urn:microsoft.com/office/officeart/2005/8/layout/process1"/>
    <dgm:cxn modelId="{BF5C255D-9847-43BB-BE64-A54469E9856E}" type="presParOf" srcId="{B8B93922-A7D1-4205-A294-E3C12C367659}" destId="{4D696BAB-8C14-4BC5-9FB9-F1E6AC8ECED1}"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1810D-F887-4C78-BEBC-97203170C96B}">
      <dsp:nvSpPr>
        <dsp:cNvPr id="0" name=""/>
        <dsp:cNvSpPr/>
      </dsp:nvSpPr>
      <dsp:spPr>
        <a:xfrm>
          <a:off x="723759" y="3223"/>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1. provide opportunities for scientific study and creativity within a global context that will stimulate and challenge students</a:t>
          </a:r>
          <a:endParaRPr lang="en-GB" sz="1400" kern="1200" dirty="0"/>
        </a:p>
      </dsp:txBody>
      <dsp:txXfrm>
        <a:off x="746832" y="26296"/>
        <a:ext cx="7470823" cy="426506"/>
      </dsp:txXfrm>
    </dsp:sp>
    <dsp:sp modelId="{88F1CD14-AE1C-4E14-9F69-73A2C3292D51}">
      <dsp:nvSpPr>
        <dsp:cNvPr id="0" name=""/>
        <dsp:cNvSpPr/>
      </dsp:nvSpPr>
      <dsp:spPr>
        <a:xfrm>
          <a:off x="723759" y="477057"/>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2. provide a body of knowledge, methods and techniques that characterize science and technology</a:t>
          </a:r>
          <a:endParaRPr lang="en-GB" sz="1400" kern="1200" dirty="0"/>
        </a:p>
      </dsp:txBody>
      <dsp:txXfrm>
        <a:off x="746832" y="500130"/>
        <a:ext cx="7470823" cy="426506"/>
      </dsp:txXfrm>
    </dsp:sp>
    <dsp:sp modelId="{296C84CE-9B25-4D68-834D-7A1F0F55B77F}">
      <dsp:nvSpPr>
        <dsp:cNvPr id="0" name=""/>
        <dsp:cNvSpPr/>
      </dsp:nvSpPr>
      <dsp:spPr>
        <a:xfrm>
          <a:off x="723759" y="950891"/>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3. enable students to apply and use a body of knowledge, methods and techniques that characterize science and technology</a:t>
          </a:r>
          <a:endParaRPr lang="en-GB" sz="1400" kern="1200" dirty="0"/>
        </a:p>
      </dsp:txBody>
      <dsp:txXfrm>
        <a:off x="746832" y="973964"/>
        <a:ext cx="7470823" cy="426506"/>
      </dsp:txXfrm>
    </dsp:sp>
    <dsp:sp modelId="{2DBA2664-7745-41B7-8F01-4E833E5AC9F5}">
      <dsp:nvSpPr>
        <dsp:cNvPr id="0" name=""/>
        <dsp:cNvSpPr/>
      </dsp:nvSpPr>
      <dsp:spPr>
        <a:xfrm>
          <a:off x="723759" y="1424725"/>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smtClean="0"/>
            <a:t>4. develop an ability to analyse, evaluate and synthesize scientific information</a:t>
          </a:r>
          <a:endParaRPr lang="en-GB" sz="1400" kern="1200"/>
        </a:p>
      </dsp:txBody>
      <dsp:txXfrm>
        <a:off x="746832" y="1447798"/>
        <a:ext cx="7470823" cy="426506"/>
      </dsp:txXfrm>
    </dsp:sp>
    <dsp:sp modelId="{81FC6C3B-2B23-4B1E-9E91-692BFA230702}">
      <dsp:nvSpPr>
        <dsp:cNvPr id="0" name=""/>
        <dsp:cNvSpPr/>
      </dsp:nvSpPr>
      <dsp:spPr>
        <a:xfrm>
          <a:off x="723759" y="1898558"/>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5. engender an awareness of the need for, and the value of, effective collaboration and communication during scientific activities</a:t>
          </a:r>
          <a:endParaRPr lang="en-GB" sz="1400" kern="1200" dirty="0"/>
        </a:p>
      </dsp:txBody>
      <dsp:txXfrm>
        <a:off x="746832" y="1921631"/>
        <a:ext cx="7470823" cy="426506"/>
      </dsp:txXfrm>
    </dsp:sp>
    <dsp:sp modelId="{5490EFA1-1B9E-4426-BF88-6F6AFF43F218}">
      <dsp:nvSpPr>
        <dsp:cNvPr id="0" name=""/>
        <dsp:cNvSpPr/>
      </dsp:nvSpPr>
      <dsp:spPr>
        <a:xfrm>
          <a:off x="723759" y="2372392"/>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6. develop experimental and investigative scientific skills</a:t>
          </a:r>
          <a:endParaRPr lang="en-GB" sz="1400" kern="1200" dirty="0"/>
        </a:p>
      </dsp:txBody>
      <dsp:txXfrm>
        <a:off x="746832" y="2395465"/>
        <a:ext cx="7470823" cy="426506"/>
      </dsp:txXfrm>
    </dsp:sp>
    <dsp:sp modelId="{BC6430E4-A0F9-41B7-A92B-55427B293C91}">
      <dsp:nvSpPr>
        <dsp:cNvPr id="0" name=""/>
        <dsp:cNvSpPr/>
      </dsp:nvSpPr>
      <dsp:spPr>
        <a:xfrm>
          <a:off x="723759" y="2846226"/>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smtClean="0"/>
            <a:t>7. develop and apply the students’ information and communication technology skills in the study of science</a:t>
          </a:r>
          <a:endParaRPr lang="en-GB" sz="1400" kern="1200"/>
        </a:p>
      </dsp:txBody>
      <dsp:txXfrm>
        <a:off x="746832" y="2869299"/>
        <a:ext cx="7470823" cy="426506"/>
      </dsp:txXfrm>
    </dsp:sp>
    <dsp:sp modelId="{98847EC7-B31F-42C2-91EB-0E62D5F6C234}">
      <dsp:nvSpPr>
        <dsp:cNvPr id="0" name=""/>
        <dsp:cNvSpPr/>
      </dsp:nvSpPr>
      <dsp:spPr>
        <a:xfrm>
          <a:off x="723759" y="3320060"/>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smtClean="0"/>
            <a:t>8. raise awareness of the moral, ethical, social, economic and environmental implications of using science and technology</a:t>
          </a:r>
          <a:endParaRPr lang="en-GB" sz="1400" kern="1200"/>
        </a:p>
      </dsp:txBody>
      <dsp:txXfrm>
        <a:off x="746832" y="3343133"/>
        <a:ext cx="7470823" cy="426506"/>
      </dsp:txXfrm>
    </dsp:sp>
    <dsp:sp modelId="{80418B67-2C58-4702-BBD2-658F4F233CD0}">
      <dsp:nvSpPr>
        <dsp:cNvPr id="0" name=""/>
        <dsp:cNvSpPr/>
      </dsp:nvSpPr>
      <dsp:spPr>
        <a:xfrm>
          <a:off x="723759" y="3793894"/>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smtClean="0"/>
            <a:t>9. develop an appreciation of the possibilities and limitations associated with science and scientists</a:t>
          </a:r>
          <a:endParaRPr lang="en-GB" sz="1400" kern="1200"/>
        </a:p>
      </dsp:txBody>
      <dsp:txXfrm>
        <a:off x="746832" y="3816967"/>
        <a:ext cx="7470823" cy="426506"/>
      </dsp:txXfrm>
    </dsp:sp>
    <dsp:sp modelId="{6A578988-B8EF-4499-8A80-839513235F8A}">
      <dsp:nvSpPr>
        <dsp:cNvPr id="0" name=""/>
        <dsp:cNvSpPr/>
      </dsp:nvSpPr>
      <dsp:spPr>
        <a:xfrm>
          <a:off x="723759" y="4267728"/>
          <a:ext cx="7516969" cy="472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GB" sz="1400" kern="1200" dirty="0" smtClean="0"/>
            <a:t>10. encourage an understanding of the relationships between scientific disciplines and the overarching nature of the scientific method.</a:t>
          </a:r>
          <a:endParaRPr lang="en-GB" sz="1400" kern="1200" dirty="0"/>
        </a:p>
      </dsp:txBody>
      <dsp:txXfrm>
        <a:off x="746832" y="4290801"/>
        <a:ext cx="7470823" cy="426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9355-17F1-4CF8-8E59-FED68BFA0013}">
      <dsp:nvSpPr>
        <dsp:cNvPr id="0" name=""/>
        <dsp:cNvSpPr/>
      </dsp:nvSpPr>
      <dsp:spPr>
        <a:xfrm>
          <a:off x="1575" y="54110"/>
          <a:ext cx="3359060" cy="2015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b="1" kern="1200" dirty="0" smtClean="0"/>
            <a:t>Paper 3</a:t>
          </a:r>
          <a:endParaRPr lang="en-GB" sz="6500" kern="1200" dirty="0"/>
        </a:p>
      </dsp:txBody>
      <dsp:txXfrm>
        <a:off x="60605" y="113140"/>
        <a:ext cx="3241000" cy="1897376"/>
      </dsp:txXfrm>
    </dsp:sp>
    <dsp:sp modelId="{74FFE34A-BA43-4FB7-A9A9-01F97B43DCA3}">
      <dsp:nvSpPr>
        <dsp:cNvPr id="0" name=""/>
        <dsp:cNvSpPr/>
      </dsp:nvSpPr>
      <dsp:spPr>
        <a:xfrm>
          <a:off x="3696541" y="645305"/>
          <a:ext cx="712120" cy="833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GB" sz="3500" kern="1200"/>
        </a:p>
      </dsp:txBody>
      <dsp:txXfrm>
        <a:off x="3696541" y="811914"/>
        <a:ext cx="498484" cy="499829"/>
      </dsp:txXfrm>
    </dsp:sp>
    <dsp:sp modelId="{4D696BAB-8C14-4BC5-9FB9-F1E6AC8ECED1}">
      <dsp:nvSpPr>
        <dsp:cNvPr id="0" name=""/>
        <dsp:cNvSpPr/>
      </dsp:nvSpPr>
      <dsp:spPr>
        <a:xfrm>
          <a:off x="4704260" y="54110"/>
          <a:ext cx="3359060" cy="2015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Paper 3 tests knowledge of </a:t>
          </a:r>
          <a:r>
            <a:rPr lang="en-GB" sz="1800" kern="1200" dirty="0" smtClean="0">
              <a:solidFill>
                <a:schemeClr val="tx2"/>
              </a:solidFill>
            </a:rPr>
            <a:t>the options </a:t>
          </a:r>
          <a:r>
            <a:rPr lang="en-GB" sz="1800" kern="1200" dirty="0" smtClean="0"/>
            <a:t>and addresses objectives 1, 2 and 3. </a:t>
          </a:r>
          <a:r>
            <a:rPr lang="en-GB" sz="1800" kern="1200" dirty="0" smtClean="0">
              <a:solidFill>
                <a:schemeClr val="tx2"/>
              </a:solidFill>
            </a:rPr>
            <a:t>Students at SL are required to answer several short-answer questions in each of the two options studied</a:t>
          </a:r>
          <a:r>
            <a:rPr lang="en-GB" sz="1800" kern="1200" dirty="0" smtClean="0"/>
            <a:t>. </a:t>
          </a:r>
          <a:endParaRPr lang="en-GB" sz="1800" kern="1200" dirty="0"/>
        </a:p>
      </dsp:txBody>
      <dsp:txXfrm>
        <a:off x="4763290" y="113140"/>
        <a:ext cx="3241000" cy="18973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F2561-1223-41CD-94C7-A682A6694729}">
      <dsp:nvSpPr>
        <dsp:cNvPr id="0" name=""/>
        <dsp:cNvSpPr/>
      </dsp:nvSpPr>
      <dsp:spPr>
        <a:xfrm>
          <a:off x="0" y="3418"/>
          <a:ext cx="5184576"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 Design—D</a:t>
          </a:r>
          <a:endParaRPr lang="en-GB" sz="1200" kern="1200"/>
        </a:p>
      </dsp:txBody>
      <dsp:txXfrm>
        <a:off x="14050" y="17468"/>
        <a:ext cx="5156476" cy="259719"/>
      </dsp:txXfrm>
    </dsp:sp>
    <dsp:sp modelId="{295B9B27-8290-4821-B10C-06DDA14BB03D}">
      <dsp:nvSpPr>
        <dsp:cNvPr id="0" name=""/>
        <dsp:cNvSpPr/>
      </dsp:nvSpPr>
      <dsp:spPr>
        <a:xfrm>
          <a:off x="0" y="325798"/>
          <a:ext cx="5184576"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 Data collection and processing—DCP</a:t>
          </a:r>
          <a:endParaRPr lang="en-GB" sz="1200" kern="1200"/>
        </a:p>
      </dsp:txBody>
      <dsp:txXfrm>
        <a:off x="14050" y="339848"/>
        <a:ext cx="5156476" cy="259719"/>
      </dsp:txXfrm>
    </dsp:sp>
    <dsp:sp modelId="{329142DC-E8A5-49AB-B54D-3F03BF311A62}">
      <dsp:nvSpPr>
        <dsp:cNvPr id="0" name=""/>
        <dsp:cNvSpPr/>
      </dsp:nvSpPr>
      <dsp:spPr>
        <a:xfrm>
          <a:off x="0" y="648178"/>
          <a:ext cx="5184576"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 Conclusion and evaluation—CE</a:t>
          </a:r>
          <a:endParaRPr lang="en-GB" sz="1200" kern="1200"/>
        </a:p>
      </dsp:txBody>
      <dsp:txXfrm>
        <a:off x="14050" y="662228"/>
        <a:ext cx="5156476" cy="259719"/>
      </dsp:txXfrm>
    </dsp:sp>
    <dsp:sp modelId="{FA4D01D9-EC1E-4737-9930-B5420F7F041D}">
      <dsp:nvSpPr>
        <dsp:cNvPr id="0" name=""/>
        <dsp:cNvSpPr/>
      </dsp:nvSpPr>
      <dsp:spPr>
        <a:xfrm>
          <a:off x="0" y="970558"/>
          <a:ext cx="5184576"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 Manipulative skills—MS</a:t>
          </a:r>
          <a:endParaRPr lang="en-GB" sz="1200" kern="1200"/>
        </a:p>
      </dsp:txBody>
      <dsp:txXfrm>
        <a:off x="14050" y="984608"/>
        <a:ext cx="5156476" cy="259719"/>
      </dsp:txXfrm>
    </dsp:sp>
    <dsp:sp modelId="{5AA35D75-DE35-4331-968D-5E8F9A7D7E7C}">
      <dsp:nvSpPr>
        <dsp:cNvPr id="0" name=""/>
        <dsp:cNvSpPr/>
      </dsp:nvSpPr>
      <dsp:spPr>
        <a:xfrm>
          <a:off x="0" y="1292938"/>
          <a:ext cx="5184576"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 Personal skills—PS</a:t>
          </a:r>
          <a:endParaRPr lang="en-GB" sz="1200" kern="1200"/>
        </a:p>
      </dsp:txBody>
      <dsp:txXfrm>
        <a:off x="14050" y="1306988"/>
        <a:ext cx="5156476" cy="2597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AD753-4101-4F43-AF53-EC5D507B14E0}">
      <dsp:nvSpPr>
        <dsp:cNvPr id="0" name=""/>
        <dsp:cNvSpPr/>
      </dsp:nvSpPr>
      <dsp:spPr>
        <a:xfrm>
          <a:off x="0" y="4925"/>
          <a:ext cx="5904656"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There are five assessment criteria that are used to assess the work of both SL and HL students.</a:t>
          </a:r>
          <a:endParaRPr lang="en-GB" sz="1600" kern="1200" dirty="0"/>
        </a:p>
      </dsp:txBody>
      <dsp:txXfrm>
        <a:off x="31070" y="35995"/>
        <a:ext cx="5842516" cy="574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1C732-4A38-4A4F-B2C3-0C1DC11AFEF8}">
      <dsp:nvSpPr>
        <dsp:cNvPr id="0" name=""/>
        <dsp:cNvSpPr/>
      </dsp:nvSpPr>
      <dsp:spPr>
        <a:xfrm>
          <a:off x="0" y="229311"/>
          <a:ext cx="684076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The first three criteria—design (D), data collection and processing (DCP) and conclusion and evaluation (CE)—are each assessed twice.</a:t>
          </a:r>
          <a:endParaRPr lang="en-GB" sz="1700" kern="1200" dirty="0"/>
        </a:p>
      </dsp:txBody>
      <dsp:txXfrm>
        <a:off x="33012" y="262323"/>
        <a:ext cx="6774736" cy="610236"/>
      </dsp:txXfrm>
    </dsp:sp>
    <dsp:sp modelId="{7B59871D-C696-47E9-AF19-454617F2CF0C}">
      <dsp:nvSpPr>
        <dsp:cNvPr id="0" name=""/>
        <dsp:cNvSpPr/>
      </dsp:nvSpPr>
      <dsp:spPr>
        <a:xfrm>
          <a:off x="0" y="954531"/>
          <a:ext cx="684076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Manipulative skills (MS) is assessed summatively over the whole course and the assessment should be based on a wide range of manipulative skills.</a:t>
          </a:r>
          <a:endParaRPr lang="en-GB" sz="1700" kern="1200"/>
        </a:p>
      </dsp:txBody>
      <dsp:txXfrm>
        <a:off x="33012" y="987543"/>
        <a:ext cx="6774736" cy="610236"/>
      </dsp:txXfrm>
    </dsp:sp>
    <dsp:sp modelId="{5268269B-9503-493E-BA6F-C5F22F27130F}">
      <dsp:nvSpPr>
        <dsp:cNvPr id="0" name=""/>
        <dsp:cNvSpPr/>
      </dsp:nvSpPr>
      <dsp:spPr>
        <a:xfrm>
          <a:off x="0" y="1679751"/>
          <a:ext cx="684076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Personal skills (PS) is assessed once only and this will be during the group 4 project.</a:t>
          </a:r>
          <a:endParaRPr lang="en-GB" sz="1700" kern="1200"/>
        </a:p>
      </dsp:txBody>
      <dsp:txXfrm>
        <a:off x="33012" y="1712763"/>
        <a:ext cx="6774736" cy="610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CBBD0-6056-4DDD-84C6-056A8A73E431}">
      <dsp:nvSpPr>
        <dsp:cNvPr id="0" name=""/>
        <dsp:cNvSpPr/>
      </dsp:nvSpPr>
      <dsp:spPr>
        <a:xfrm>
          <a:off x="0" y="65320"/>
          <a:ext cx="7704856" cy="87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Descriptions are provided to indicate what is expected in order to meet the requirements of a given aspect </a:t>
          </a:r>
          <a:r>
            <a:rPr lang="en-GB" sz="1600" b="1" kern="1200" dirty="0" smtClean="0"/>
            <a:t>completely (c) </a:t>
          </a:r>
          <a:r>
            <a:rPr lang="en-GB" sz="1600" kern="1200" dirty="0" smtClean="0"/>
            <a:t>and </a:t>
          </a:r>
          <a:r>
            <a:rPr lang="en-GB" sz="1600" b="1" kern="1200" dirty="0" smtClean="0"/>
            <a:t>partially (p)</a:t>
          </a:r>
          <a:r>
            <a:rPr lang="en-GB" sz="1600" kern="1200" dirty="0" smtClean="0"/>
            <a:t>. A description is also given for circumstances in which the requirements are not satisfied, </a:t>
          </a:r>
          <a:r>
            <a:rPr lang="en-GB" sz="1600" b="1" kern="1200" dirty="0" smtClean="0"/>
            <a:t>not at all (n)</a:t>
          </a:r>
          <a:r>
            <a:rPr lang="en-GB" sz="1600" kern="1200" dirty="0" smtClean="0"/>
            <a:t>.</a:t>
          </a:r>
          <a:endParaRPr lang="en-GB" sz="1600" kern="1200" dirty="0"/>
        </a:p>
      </dsp:txBody>
      <dsp:txXfrm>
        <a:off x="42950" y="108270"/>
        <a:ext cx="7618956" cy="793940"/>
      </dsp:txXfrm>
    </dsp:sp>
    <dsp:sp modelId="{0F9B885A-D804-447F-98C3-FE2D5166108D}">
      <dsp:nvSpPr>
        <dsp:cNvPr id="0" name=""/>
        <dsp:cNvSpPr/>
      </dsp:nvSpPr>
      <dsp:spPr>
        <a:xfrm>
          <a:off x="0" y="991240"/>
          <a:ext cx="7704856" cy="87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smtClean="0"/>
            <a:t>A </a:t>
          </a:r>
          <a:r>
            <a:rPr lang="en-GB" sz="1600" b="1" kern="1200" smtClean="0"/>
            <a:t>“complete” </a:t>
          </a:r>
          <a:r>
            <a:rPr lang="en-GB" sz="1600" kern="1200" smtClean="0"/>
            <a:t>is awarded 2 marks, a </a:t>
          </a:r>
          <a:r>
            <a:rPr lang="en-GB" sz="1600" b="1" kern="1200" smtClean="0"/>
            <a:t>“partial” </a:t>
          </a:r>
          <a:r>
            <a:rPr lang="en-GB" sz="1600" kern="1200" smtClean="0"/>
            <a:t>1 mark and a </a:t>
          </a:r>
          <a:r>
            <a:rPr lang="en-GB" sz="1600" b="1" kern="1200" smtClean="0"/>
            <a:t>“not at all” </a:t>
          </a:r>
          <a:r>
            <a:rPr lang="en-GB" sz="1600" kern="1200" smtClean="0"/>
            <a:t>0 marks.</a:t>
          </a:r>
          <a:endParaRPr lang="en-GB" sz="1600" kern="1200"/>
        </a:p>
      </dsp:txBody>
      <dsp:txXfrm>
        <a:off x="42950" y="1034190"/>
        <a:ext cx="7618956" cy="793940"/>
      </dsp:txXfrm>
    </dsp:sp>
    <dsp:sp modelId="{4867C394-0738-45A1-9B69-9D899C98B0A9}">
      <dsp:nvSpPr>
        <dsp:cNvPr id="0" name=""/>
        <dsp:cNvSpPr/>
      </dsp:nvSpPr>
      <dsp:spPr>
        <a:xfrm>
          <a:off x="0" y="1917161"/>
          <a:ext cx="7704856" cy="87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smtClean="0"/>
            <a:t>The maximum mark for each criterion is 6 (representing three “completes”).</a:t>
          </a:r>
          <a:endParaRPr lang="en-GB" sz="1600" kern="1200"/>
        </a:p>
      </dsp:txBody>
      <dsp:txXfrm>
        <a:off x="42950" y="1960111"/>
        <a:ext cx="7618956" cy="7939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2A6F7-EA1F-4A5A-9606-883B8C5FE133}">
      <dsp:nvSpPr>
        <dsp:cNvPr id="0" name=""/>
        <dsp:cNvSpPr/>
      </dsp:nvSpPr>
      <dsp:spPr>
        <a:xfrm>
          <a:off x="0" y="371"/>
          <a:ext cx="4572000" cy="922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Each of the assessment criteria can be separated into three </a:t>
          </a:r>
          <a:r>
            <a:rPr lang="en-GB" sz="2000" b="1" kern="1200" dirty="0" smtClean="0"/>
            <a:t>aspects </a:t>
          </a:r>
          <a:r>
            <a:rPr lang="en-GB" sz="2000" kern="1200" dirty="0" smtClean="0"/>
            <a:t>as shown in the following sections.</a:t>
          </a:r>
          <a:endParaRPr lang="en-GB" sz="2000" kern="1200" dirty="0"/>
        </a:p>
      </dsp:txBody>
      <dsp:txXfrm>
        <a:off x="45037" y="45408"/>
        <a:ext cx="4481926" cy="8325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86FD1-E2B1-4438-9959-12C5B7FDF2BB}">
      <dsp:nvSpPr>
        <dsp:cNvPr id="0" name=""/>
        <dsp:cNvSpPr/>
      </dsp:nvSpPr>
      <dsp:spPr>
        <a:xfrm>
          <a:off x="0" y="44227"/>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Topic 1: Statistical analysis </a:t>
          </a:r>
          <a:endParaRPr lang="en-GB" sz="1900" kern="1200"/>
        </a:p>
      </dsp:txBody>
      <dsp:txXfrm>
        <a:off x="22246" y="66473"/>
        <a:ext cx="5860164" cy="411223"/>
      </dsp:txXfrm>
    </dsp:sp>
    <dsp:sp modelId="{365636BE-E008-4019-8BFD-78D7DE4E8365}">
      <dsp:nvSpPr>
        <dsp:cNvPr id="0" name=""/>
        <dsp:cNvSpPr/>
      </dsp:nvSpPr>
      <dsp:spPr>
        <a:xfrm>
          <a:off x="0" y="554662"/>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Topic 2: Cells </a:t>
          </a:r>
          <a:endParaRPr lang="en-GB" sz="1900" kern="1200" dirty="0"/>
        </a:p>
      </dsp:txBody>
      <dsp:txXfrm>
        <a:off x="22246" y="576908"/>
        <a:ext cx="5860164" cy="411223"/>
      </dsp:txXfrm>
    </dsp:sp>
    <dsp:sp modelId="{7438D7E3-F2CB-4498-AF53-5A111E973A39}">
      <dsp:nvSpPr>
        <dsp:cNvPr id="0" name=""/>
        <dsp:cNvSpPr/>
      </dsp:nvSpPr>
      <dsp:spPr>
        <a:xfrm>
          <a:off x="0" y="1065097"/>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Topic 3: The chemistry of life </a:t>
          </a:r>
          <a:endParaRPr lang="en-GB" sz="1900" kern="1200"/>
        </a:p>
      </dsp:txBody>
      <dsp:txXfrm>
        <a:off x="22246" y="1087343"/>
        <a:ext cx="5860164" cy="411223"/>
      </dsp:txXfrm>
    </dsp:sp>
    <dsp:sp modelId="{0B495570-84E5-4715-AC3B-4CB03FAAF4DD}">
      <dsp:nvSpPr>
        <dsp:cNvPr id="0" name=""/>
        <dsp:cNvSpPr/>
      </dsp:nvSpPr>
      <dsp:spPr>
        <a:xfrm>
          <a:off x="0" y="1575532"/>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Topic 4: Genetics </a:t>
          </a:r>
          <a:endParaRPr lang="en-GB" sz="1900" kern="1200"/>
        </a:p>
      </dsp:txBody>
      <dsp:txXfrm>
        <a:off x="22246" y="1597778"/>
        <a:ext cx="5860164" cy="411223"/>
      </dsp:txXfrm>
    </dsp:sp>
    <dsp:sp modelId="{06747521-C31E-4AA0-B34E-B28CF48EA00B}">
      <dsp:nvSpPr>
        <dsp:cNvPr id="0" name=""/>
        <dsp:cNvSpPr/>
      </dsp:nvSpPr>
      <dsp:spPr>
        <a:xfrm>
          <a:off x="0" y="2085967"/>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Topic 5: Ecology and evolution </a:t>
          </a:r>
          <a:endParaRPr lang="en-GB" sz="1900" kern="1200"/>
        </a:p>
      </dsp:txBody>
      <dsp:txXfrm>
        <a:off x="22246" y="2108213"/>
        <a:ext cx="5860164" cy="411223"/>
      </dsp:txXfrm>
    </dsp:sp>
    <dsp:sp modelId="{3D38E874-08A1-4022-B31E-F6C431E8FCB4}">
      <dsp:nvSpPr>
        <dsp:cNvPr id="0" name=""/>
        <dsp:cNvSpPr/>
      </dsp:nvSpPr>
      <dsp:spPr>
        <a:xfrm>
          <a:off x="0" y="2596402"/>
          <a:ext cx="590465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Topic 6: Human health and physiology</a:t>
          </a:r>
          <a:endParaRPr lang="en-GB" sz="1900" kern="1200"/>
        </a:p>
      </dsp:txBody>
      <dsp:txXfrm>
        <a:off x="22246" y="2618648"/>
        <a:ext cx="5860164" cy="4112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2B25F-B1BD-4A4D-B054-97087E56DE8C}">
      <dsp:nvSpPr>
        <dsp:cNvPr id="0" name=""/>
        <dsp:cNvSpPr/>
      </dsp:nvSpPr>
      <dsp:spPr>
        <a:xfrm>
          <a:off x="0" y="0"/>
          <a:ext cx="1430113"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b="1" kern="1200" smtClean="0"/>
            <a:t>Core</a:t>
          </a:r>
          <a:endParaRPr lang="en-GB" sz="2900" kern="1200"/>
        </a:p>
      </dsp:txBody>
      <dsp:txXfrm>
        <a:off x="33955" y="33955"/>
        <a:ext cx="1362203" cy="6276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9A596-2A3B-4413-B1FF-7A7A5EFE185C}">
      <dsp:nvSpPr>
        <dsp:cNvPr id="0" name=""/>
        <dsp:cNvSpPr/>
      </dsp:nvSpPr>
      <dsp:spPr>
        <a:xfrm>
          <a:off x="0" y="30346"/>
          <a:ext cx="5544616" cy="1152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Option D: Evolution </a:t>
          </a:r>
          <a:endParaRPr lang="en-GB" sz="2900" kern="1200" dirty="0"/>
        </a:p>
      </dsp:txBody>
      <dsp:txXfrm>
        <a:off x="56237" y="86583"/>
        <a:ext cx="5432142" cy="1039555"/>
      </dsp:txXfrm>
    </dsp:sp>
    <dsp:sp modelId="{CA2320E9-CE17-4FCE-A4B4-4AEFDEEF7990}">
      <dsp:nvSpPr>
        <dsp:cNvPr id="0" name=""/>
        <dsp:cNvSpPr/>
      </dsp:nvSpPr>
      <dsp:spPr>
        <a:xfrm>
          <a:off x="0" y="1265895"/>
          <a:ext cx="5544616" cy="1152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Option F: Microbes and biotechnology</a:t>
          </a:r>
          <a:endParaRPr lang="en-GB" sz="2900" kern="1200"/>
        </a:p>
      </dsp:txBody>
      <dsp:txXfrm>
        <a:off x="56237" y="1322132"/>
        <a:ext cx="5432142" cy="10395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F53FF-09FD-48A8-A231-53AE1011A667}">
      <dsp:nvSpPr>
        <dsp:cNvPr id="0" name=""/>
        <dsp:cNvSpPr/>
      </dsp:nvSpPr>
      <dsp:spPr>
        <a:xfrm>
          <a:off x="0" y="120322"/>
          <a:ext cx="1872208" cy="8394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b="1" kern="1200" dirty="0" err="1" smtClean="0"/>
            <a:t>Options</a:t>
          </a:r>
          <a:endParaRPr lang="en-GB" sz="3500" b="1" kern="1200" dirty="0"/>
        </a:p>
      </dsp:txBody>
      <dsp:txXfrm>
        <a:off x="40980" y="161302"/>
        <a:ext cx="1790248"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71F6-F3C7-4B94-BB21-EF34AFE5B397}">
      <dsp:nvSpPr>
        <dsp:cNvPr id="0" name=""/>
        <dsp:cNvSpPr/>
      </dsp:nvSpPr>
      <dsp:spPr>
        <a:xfrm rot="10800000">
          <a:off x="1339992" y="1924"/>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1910" rIns="78232" bIns="41910" numCol="1" spcCol="1270" anchor="ctr" anchorCtr="0">
          <a:noAutofit/>
        </a:bodyPr>
        <a:lstStyle/>
        <a:p>
          <a:pPr lvl="0" algn="ctr" defTabSz="466725" rtl="0">
            <a:lnSpc>
              <a:spcPct val="90000"/>
            </a:lnSpc>
            <a:spcBef>
              <a:spcPct val="0"/>
            </a:spcBef>
            <a:spcAft>
              <a:spcPct val="35000"/>
            </a:spcAft>
          </a:pPr>
          <a:r>
            <a:rPr lang="en-GB" sz="1050" b="1" kern="1200" dirty="0" smtClean="0">
              <a:solidFill>
                <a:schemeClr val="bg2">
                  <a:lumMod val="10000"/>
                </a:schemeClr>
              </a:solidFill>
            </a:rPr>
            <a:t>1. Demonstrate an understanding of</a:t>
          </a:r>
          <a:r>
            <a:rPr lang="en-GB" sz="1050" b="1" kern="1200" dirty="0" smtClean="0"/>
            <a:t>:</a:t>
          </a:r>
          <a:endParaRPr lang="en-GB" sz="1050" b="1" kern="1200" dirty="0"/>
        </a:p>
      </dsp:txBody>
      <dsp:txXfrm rot="10800000">
        <a:off x="1401482" y="1924"/>
        <a:ext cx="5014353" cy="245961"/>
      </dsp:txXfrm>
    </dsp:sp>
    <dsp:sp modelId="{89A27CE5-1D2D-4FA1-8298-ED13F0A3C2C0}">
      <dsp:nvSpPr>
        <dsp:cNvPr id="0" name=""/>
        <dsp:cNvSpPr/>
      </dsp:nvSpPr>
      <dsp:spPr>
        <a:xfrm>
          <a:off x="1217011" y="1924"/>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147DD-521E-45B0-B9E6-41FCC0BC08B3}">
      <dsp:nvSpPr>
        <dsp:cNvPr id="0" name=""/>
        <dsp:cNvSpPr/>
      </dsp:nvSpPr>
      <dsp:spPr>
        <a:xfrm rot="10800000">
          <a:off x="1339992" y="321307"/>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dirty="0" smtClean="0"/>
            <a:t>a. scientific facts and concepts</a:t>
          </a:r>
          <a:endParaRPr lang="en-GB" sz="1200" kern="1200" dirty="0"/>
        </a:p>
      </dsp:txBody>
      <dsp:txXfrm rot="10800000">
        <a:off x="1401482" y="321307"/>
        <a:ext cx="5014353" cy="245961"/>
      </dsp:txXfrm>
    </dsp:sp>
    <dsp:sp modelId="{FD0E581E-E211-42D2-9EB3-DFA87747096A}">
      <dsp:nvSpPr>
        <dsp:cNvPr id="0" name=""/>
        <dsp:cNvSpPr/>
      </dsp:nvSpPr>
      <dsp:spPr>
        <a:xfrm>
          <a:off x="1217011" y="321307"/>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537FB-FFA7-443B-996A-F7A6EE876E89}">
      <dsp:nvSpPr>
        <dsp:cNvPr id="0" name=""/>
        <dsp:cNvSpPr/>
      </dsp:nvSpPr>
      <dsp:spPr>
        <a:xfrm rot="10800000">
          <a:off x="1339992" y="640691"/>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b. scientific methods and techniques</a:t>
          </a:r>
          <a:endParaRPr lang="en-GB" sz="1200" kern="1200"/>
        </a:p>
      </dsp:txBody>
      <dsp:txXfrm rot="10800000">
        <a:off x="1401482" y="640691"/>
        <a:ext cx="5014353" cy="245961"/>
      </dsp:txXfrm>
    </dsp:sp>
    <dsp:sp modelId="{811BFFB2-DD56-4B74-9282-BAD023CD8E90}">
      <dsp:nvSpPr>
        <dsp:cNvPr id="0" name=""/>
        <dsp:cNvSpPr/>
      </dsp:nvSpPr>
      <dsp:spPr>
        <a:xfrm>
          <a:off x="1217011" y="640691"/>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9100C-CACC-4673-93CF-7453D0AF02AE}">
      <dsp:nvSpPr>
        <dsp:cNvPr id="0" name=""/>
        <dsp:cNvSpPr/>
      </dsp:nvSpPr>
      <dsp:spPr>
        <a:xfrm rot="10800000">
          <a:off x="1339992" y="960074"/>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c. scientific terminology</a:t>
          </a:r>
          <a:endParaRPr lang="en-GB" sz="1200" kern="1200"/>
        </a:p>
      </dsp:txBody>
      <dsp:txXfrm rot="10800000">
        <a:off x="1401482" y="960074"/>
        <a:ext cx="5014353" cy="245961"/>
      </dsp:txXfrm>
    </dsp:sp>
    <dsp:sp modelId="{69B0CF89-D369-4F0B-B6E1-3EC27ACB1FEF}">
      <dsp:nvSpPr>
        <dsp:cNvPr id="0" name=""/>
        <dsp:cNvSpPr/>
      </dsp:nvSpPr>
      <dsp:spPr>
        <a:xfrm>
          <a:off x="1217011" y="960074"/>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FCA8B-48F1-46E6-90ED-3012C00D0B61}">
      <dsp:nvSpPr>
        <dsp:cNvPr id="0" name=""/>
        <dsp:cNvSpPr/>
      </dsp:nvSpPr>
      <dsp:spPr>
        <a:xfrm rot="10800000">
          <a:off x="1339992" y="1279457"/>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d. methods of presenting scientific information.</a:t>
          </a:r>
          <a:endParaRPr lang="en-GB" sz="1200" kern="1200"/>
        </a:p>
      </dsp:txBody>
      <dsp:txXfrm rot="10800000">
        <a:off x="1401482" y="1279457"/>
        <a:ext cx="5014353" cy="245961"/>
      </dsp:txXfrm>
    </dsp:sp>
    <dsp:sp modelId="{7518F521-3443-4B18-97D1-BD41FA3806C4}">
      <dsp:nvSpPr>
        <dsp:cNvPr id="0" name=""/>
        <dsp:cNvSpPr/>
      </dsp:nvSpPr>
      <dsp:spPr>
        <a:xfrm>
          <a:off x="1217011" y="1279457"/>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62709-870F-4F7B-B722-CAA7438D0194}">
      <dsp:nvSpPr>
        <dsp:cNvPr id="0" name=""/>
        <dsp:cNvSpPr/>
      </dsp:nvSpPr>
      <dsp:spPr>
        <a:xfrm rot="10800000">
          <a:off x="1339992" y="1598840"/>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1910" rIns="78232" bIns="41910" numCol="1" spcCol="1270" anchor="ctr" anchorCtr="0">
          <a:noAutofit/>
        </a:bodyPr>
        <a:lstStyle/>
        <a:p>
          <a:pPr lvl="0" algn="ctr" defTabSz="466725" rtl="0">
            <a:lnSpc>
              <a:spcPct val="90000"/>
            </a:lnSpc>
            <a:spcBef>
              <a:spcPct val="0"/>
            </a:spcBef>
            <a:spcAft>
              <a:spcPct val="35000"/>
            </a:spcAft>
          </a:pPr>
          <a:r>
            <a:rPr lang="en-GB" sz="1050" b="1" kern="1200" dirty="0" smtClean="0">
              <a:solidFill>
                <a:schemeClr val="bg2">
                  <a:lumMod val="10000"/>
                </a:schemeClr>
              </a:solidFill>
            </a:rPr>
            <a:t>2. Apply and use:</a:t>
          </a:r>
          <a:endParaRPr lang="en-GB" sz="1050" b="1" kern="1200" dirty="0">
            <a:solidFill>
              <a:schemeClr val="bg2">
                <a:lumMod val="10000"/>
              </a:schemeClr>
            </a:solidFill>
          </a:endParaRPr>
        </a:p>
      </dsp:txBody>
      <dsp:txXfrm rot="10800000">
        <a:off x="1401482" y="1598840"/>
        <a:ext cx="5014353" cy="245961"/>
      </dsp:txXfrm>
    </dsp:sp>
    <dsp:sp modelId="{0DE7E154-F427-4C15-B2BD-C2EA439FC801}">
      <dsp:nvSpPr>
        <dsp:cNvPr id="0" name=""/>
        <dsp:cNvSpPr/>
      </dsp:nvSpPr>
      <dsp:spPr>
        <a:xfrm>
          <a:off x="1217011" y="1598840"/>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C5955-6931-4D65-88CB-051EFCC2D6CE}">
      <dsp:nvSpPr>
        <dsp:cNvPr id="0" name=""/>
        <dsp:cNvSpPr/>
      </dsp:nvSpPr>
      <dsp:spPr>
        <a:xfrm rot="10800000">
          <a:off x="1339992" y="1918224"/>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a. scientific facts and concepts</a:t>
          </a:r>
          <a:endParaRPr lang="en-GB" sz="1200" kern="1200"/>
        </a:p>
      </dsp:txBody>
      <dsp:txXfrm rot="10800000">
        <a:off x="1401482" y="1918224"/>
        <a:ext cx="5014353" cy="245961"/>
      </dsp:txXfrm>
    </dsp:sp>
    <dsp:sp modelId="{F9B8454C-552C-4E98-8524-84E4847A3181}">
      <dsp:nvSpPr>
        <dsp:cNvPr id="0" name=""/>
        <dsp:cNvSpPr/>
      </dsp:nvSpPr>
      <dsp:spPr>
        <a:xfrm>
          <a:off x="1217011" y="1918224"/>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8F351-BB4C-4247-8707-93B1754A3515}">
      <dsp:nvSpPr>
        <dsp:cNvPr id="0" name=""/>
        <dsp:cNvSpPr/>
      </dsp:nvSpPr>
      <dsp:spPr>
        <a:xfrm rot="10800000">
          <a:off x="1339992" y="2237607"/>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b. scientific methods and techniques</a:t>
          </a:r>
          <a:endParaRPr lang="en-GB" sz="1200" kern="1200"/>
        </a:p>
      </dsp:txBody>
      <dsp:txXfrm rot="10800000">
        <a:off x="1401482" y="2237607"/>
        <a:ext cx="5014353" cy="245961"/>
      </dsp:txXfrm>
    </dsp:sp>
    <dsp:sp modelId="{6D106D32-DE23-4B56-8E50-EDB95CFC6601}">
      <dsp:nvSpPr>
        <dsp:cNvPr id="0" name=""/>
        <dsp:cNvSpPr/>
      </dsp:nvSpPr>
      <dsp:spPr>
        <a:xfrm>
          <a:off x="1217011" y="2237607"/>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6DA89-5027-4368-9808-096511BAEB71}">
      <dsp:nvSpPr>
        <dsp:cNvPr id="0" name=""/>
        <dsp:cNvSpPr/>
      </dsp:nvSpPr>
      <dsp:spPr>
        <a:xfrm rot="10800000">
          <a:off x="1339992" y="2556990"/>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c. scientific terminology to communicate effectively</a:t>
          </a:r>
          <a:endParaRPr lang="en-GB" sz="1200" kern="1200"/>
        </a:p>
      </dsp:txBody>
      <dsp:txXfrm rot="10800000">
        <a:off x="1401482" y="2556990"/>
        <a:ext cx="5014353" cy="245961"/>
      </dsp:txXfrm>
    </dsp:sp>
    <dsp:sp modelId="{DADA53D1-03C0-4403-A8D7-587A1DBF85F2}">
      <dsp:nvSpPr>
        <dsp:cNvPr id="0" name=""/>
        <dsp:cNvSpPr/>
      </dsp:nvSpPr>
      <dsp:spPr>
        <a:xfrm>
          <a:off x="1217011" y="2556990"/>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9EB7D-714C-4302-AE2B-2EC922F52B41}">
      <dsp:nvSpPr>
        <dsp:cNvPr id="0" name=""/>
        <dsp:cNvSpPr/>
      </dsp:nvSpPr>
      <dsp:spPr>
        <a:xfrm rot="10800000">
          <a:off x="1339992" y="2876373"/>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d. appropriate methods to present scientific information.</a:t>
          </a:r>
          <a:endParaRPr lang="en-GB" sz="1200" kern="1200"/>
        </a:p>
      </dsp:txBody>
      <dsp:txXfrm rot="10800000">
        <a:off x="1401482" y="2876373"/>
        <a:ext cx="5014353" cy="245961"/>
      </dsp:txXfrm>
    </dsp:sp>
    <dsp:sp modelId="{B70A0A1A-45A2-488E-A75D-A598CB1E5303}">
      <dsp:nvSpPr>
        <dsp:cNvPr id="0" name=""/>
        <dsp:cNvSpPr/>
      </dsp:nvSpPr>
      <dsp:spPr>
        <a:xfrm>
          <a:off x="1217011" y="2876373"/>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A2758-E64D-43DB-86E6-CDF7912DAC30}">
      <dsp:nvSpPr>
        <dsp:cNvPr id="0" name=""/>
        <dsp:cNvSpPr/>
      </dsp:nvSpPr>
      <dsp:spPr>
        <a:xfrm rot="10800000">
          <a:off x="1339992" y="3195757"/>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1910" rIns="78232" bIns="41910" numCol="1" spcCol="1270" anchor="ctr" anchorCtr="0">
          <a:noAutofit/>
        </a:bodyPr>
        <a:lstStyle/>
        <a:p>
          <a:pPr lvl="0" algn="ctr" defTabSz="466725" rtl="0">
            <a:lnSpc>
              <a:spcPct val="90000"/>
            </a:lnSpc>
            <a:spcBef>
              <a:spcPct val="0"/>
            </a:spcBef>
            <a:spcAft>
              <a:spcPct val="35000"/>
            </a:spcAft>
          </a:pPr>
          <a:r>
            <a:rPr lang="en-GB" sz="1050" b="1" kern="1200" dirty="0" smtClean="0">
              <a:solidFill>
                <a:schemeClr val="bg2">
                  <a:lumMod val="10000"/>
                </a:schemeClr>
              </a:solidFill>
            </a:rPr>
            <a:t>3. Construct, analyse and evaluate:</a:t>
          </a:r>
          <a:endParaRPr lang="en-GB" sz="1050" b="1" kern="1200" dirty="0">
            <a:solidFill>
              <a:schemeClr val="bg2">
                <a:lumMod val="10000"/>
              </a:schemeClr>
            </a:solidFill>
          </a:endParaRPr>
        </a:p>
      </dsp:txBody>
      <dsp:txXfrm rot="10800000">
        <a:off x="1401482" y="3195757"/>
        <a:ext cx="5014353" cy="245961"/>
      </dsp:txXfrm>
    </dsp:sp>
    <dsp:sp modelId="{2CF6334B-DFB6-4C7D-8104-F93BB1956B73}">
      <dsp:nvSpPr>
        <dsp:cNvPr id="0" name=""/>
        <dsp:cNvSpPr/>
      </dsp:nvSpPr>
      <dsp:spPr>
        <a:xfrm>
          <a:off x="1217011" y="3195757"/>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5A86C-F4DE-4687-B119-29EE71FBAAE4}">
      <dsp:nvSpPr>
        <dsp:cNvPr id="0" name=""/>
        <dsp:cNvSpPr/>
      </dsp:nvSpPr>
      <dsp:spPr>
        <a:xfrm rot="10800000">
          <a:off x="1339992" y="3515140"/>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a. hypotheses, research questions and predictions</a:t>
          </a:r>
          <a:endParaRPr lang="en-GB" sz="1200" kern="1200"/>
        </a:p>
      </dsp:txBody>
      <dsp:txXfrm rot="10800000">
        <a:off x="1401482" y="3515140"/>
        <a:ext cx="5014353" cy="245961"/>
      </dsp:txXfrm>
    </dsp:sp>
    <dsp:sp modelId="{C3248ECB-B65C-4B42-B4F3-985CE9AD70C3}">
      <dsp:nvSpPr>
        <dsp:cNvPr id="0" name=""/>
        <dsp:cNvSpPr/>
      </dsp:nvSpPr>
      <dsp:spPr>
        <a:xfrm>
          <a:off x="1217011" y="3515140"/>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62CF4-4CE6-4F97-BCCC-D11982F6DF5E}">
      <dsp:nvSpPr>
        <dsp:cNvPr id="0" name=""/>
        <dsp:cNvSpPr/>
      </dsp:nvSpPr>
      <dsp:spPr>
        <a:xfrm rot="10800000">
          <a:off x="1339992" y="3834523"/>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b. scientific methods and techniques</a:t>
          </a:r>
          <a:endParaRPr lang="en-GB" sz="1200" kern="1200"/>
        </a:p>
      </dsp:txBody>
      <dsp:txXfrm rot="10800000">
        <a:off x="1401482" y="3834523"/>
        <a:ext cx="5014353" cy="245961"/>
      </dsp:txXfrm>
    </dsp:sp>
    <dsp:sp modelId="{5CEA09CB-0373-4494-8FEA-AB7759A664C7}">
      <dsp:nvSpPr>
        <dsp:cNvPr id="0" name=""/>
        <dsp:cNvSpPr/>
      </dsp:nvSpPr>
      <dsp:spPr>
        <a:xfrm>
          <a:off x="1217011" y="3834523"/>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B134E-3951-4460-AB58-2813CD09E0A0}">
      <dsp:nvSpPr>
        <dsp:cNvPr id="0" name=""/>
        <dsp:cNvSpPr/>
      </dsp:nvSpPr>
      <dsp:spPr>
        <a:xfrm rot="10800000">
          <a:off x="1339992" y="4153907"/>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45720" rIns="85344" bIns="45720" numCol="1" spcCol="1270" anchor="ctr" anchorCtr="0">
          <a:noAutofit/>
        </a:bodyPr>
        <a:lstStyle/>
        <a:p>
          <a:pPr lvl="0" algn="ctr" defTabSz="533400" rtl="0">
            <a:lnSpc>
              <a:spcPct val="90000"/>
            </a:lnSpc>
            <a:spcBef>
              <a:spcPct val="0"/>
            </a:spcBef>
            <a:spcAft>
              <a:spcPct val="35000"/>
            </a:spcAft>
          </a:pPr>
          <a:r>
            <a:rPr lang="en-GB" sz="1200" kern="1200" smtClean="0"/>
            <a:t>c. scientific explanations.</a:t>
          </a:r>
          <a:endParaRPr lang="en-GB" sz="1200" kern="1200"/>
        </a:p>
      </dsp:txBody>
      <dsp:txXfrm rot="10800000">
        <a:off x="1401482" y="4153907"/>
        <a:ext cx="5014353" cy="245961"/>
      </dsp:txXfrm>
    </dsp:sp>
    <dsp:sp modelId="{E9AF1384-F237-4E18-8851-FA3196938877}">
      <dsp:nvSpPr>
        <dsp:cNvPr id="0" name=""/>
        <dsp:cNvSpPr/>
      </dsp:nvSpPr>
      <dsp:spPr>
        <a:xfrm>
          <a:off x="1217011" y="4153907"/>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B36ED-9066-4F3E-9C7D-A5D2B236C156}">
      <dsp:nvSpPr>
        <dsp:cNvPr id="0" name=""/>
        <dsp:cNvSpPr/>
      </dsp:nvSpPr>
      <dsp:spPr>
        <a:xfrm rot="10800000">
          <a:off x="1339992" y="4473290"/>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38100" rIns="71120" bIns="38100" numCol="1" spcCol="1270" anchor="ctr" anchorCtr="0">
          <a:noAutofit/>
        </a:bodyPr>
        <a:lstStyle/>
        <a:p>
          <a:pPr lvl="0" algn="ctr" defTabSz="444500" rtl="0">
            <a:lnSpc>
              <a:spcPct val="90000"/>
            </a:lnSpc>
            <a:spcBef>
              <a:spcPct val="0"/>
            </a:spcBef>
            <a:spcAft>
              <a:spcPct val="35000"/>
            </a:spcAft>
          </a:pPr>
          <a:r>
            <a:rPr lang="en-GB" sz="1000" b="1" kern="1200" dirty="0" smtClean="0">
              <a:solidFill>
                <a:schemeClr val="bg2">
                  <a:lumMod val="10000"/>
                </a:schemeClr>
              </a:solidFill>
            </a:rPr>
            <a:t>4. Demonstrate the personal skills of cooperation, perseverance and responsibility appropriate for effective scientific investigation and problem solving.</a:t>
          </a:r>
          <a:endParaRPr lang="en-GB" sz="1000" b="1" kern="1200" dirty="0">
            <a:solidFill>
              <a:schemeClr val="bg2">
                <a:lumMod val="10000"/>
              </a:schemeClr>
            </a:solidFill>
          </a:endParaRPr>
        </a:p>
      </dsp:txBody>
      <dsp:txXfrm rot="10800000">
        <a:off x="1401482" y="4473290"/>
        <a:ext cx="5014353" cy="245961"/>
      </dsp:txXfrm>
    </dsp:sp>
    <dsp:sp modelId="{99C328B2-E7A4-4FBC-85EC-9C1BE12ABE10}">
      <dsp:nvSpPr>
        <dsp:cNvPr id="0" name=""/>
        <dsp:cNvSpPr/>
      </dsp:nvSpPr>
      <dsp:spPr>
        <a:xfrm>
          <a:off x="1217011" y="4473290"/>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52C724-E342-4D90-9D04-67BA637DC38B}">
      <dsp:nvSpPr>
        <dsp:cNvPr id="0" name=""/>
        <dsp:cNvSpPr/>
      </dsp:nvSpPr>
      <dsp:spPr>
        <a:xfrm rot="10800000">
          <a:off x="1339992" y="4792673"/>
          <a:ext cx="5075843" cy="245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62" tIns="38100" rIns="71120" bIns="38100" numCol="1" spcCol="1270" anchor="ctr" anchorCtr="0">
          <a:noAutofit/>
        </a:bodyPr>
        <a:lstStyle/>
        <a:p>
          <a:pPr lvl="0" algn="ctr" defTabSz="444500" rtl="0">
            <a:lnSpc>
              <a:spcPct val="90000"/>
            </a:lnSpc>
            <a:spcBef>
              <a:spcPct val="0"/>
            </a:spcBef>
            <a:spcAft>
              <a:spcPct val="35000"/>
            </a:spcAft>
          </a:pPr>
          <a:r>
            <a:rPr lang="en-GB" sz="1000" b="1" kern="1200" dirty="0" smtClean="0">
              <a:solidFill>
                <a:schemeClr val="bg2">
                  <a:lumMod val="10000"/>
                </a:schemeClr>
              </a:solidFill>
            </a:rPr>
            <a:t>5. Demonstrate the manipulative skills necessary to carry out scientific investigations with precision and safety.</a:t>
          </a:r>
          <a:endParaRPr lang="en-GB" sz="1000" b="1" kern="1200" dirty="0">
            <a:solidFill>
              <a:schemeClr val="bg2">
                <a:lumMod val="10000"/>
              </a:schemeClr>
            </a:solidFill>
          </a:endParaRPr>
        </a:p>
      </dsp:txBody>
      <dsp:txXfrm rot="10800000">
        <a:off x="1401482" y="4792673"/>
        <a:ext cx="5014353" cy="245961"/>
      </dsp:txXfrm>
    </dsp:sp>
    <dsp:sp modelId="{D98CBC73-F509-451B-95C5-9B86DB7848A6}">
      <dsp:nvSpPr>
        <dsp:cNvPr id="0" name=""/>
        <dsp:cNvSpPr/>
      </dsp:nvSpPr>
      <dsp:spPr>
        <a:xfrm>
          <a:off x="1217011" y="4792673"/>
          <a:ext cx="245961" cy="2459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DEEF-1B12-4B53-B826-3B0E7738267D}">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CB241-93E7-4CA4-8AB2-2E32A439AC3D}">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Define </a:t>
          </a:r>
          <a:r>
            <a:rPr lang="en-GB" sz="1200" kern="1200" dirty="0" smtClean="0"/>
            <a:t>Give the precise meaning of a word, phrase or physical </a:t>
          </a:r>
          <a:r>
            <a:rPr lang="en-GB" sz="1200" kern="1200" dirty="0" err="1" smtClean="0"/>
            <a:t>quantity</a:t>
          </a:r>
          <a:r>
            <a:rPr lang="en-GB" sz="1200" b="1" kern="1200" dirty="0" err="1" smtClean="0"/>
            <a:t>Define</a:t>
          </a:r>
          <a:r>
            <a:rPr lang="en-GB" sz="1200" b="1" kern="1200" dirty="0" smtClean="0"/>
            <a:t> </a:t>
          </a:r>
          <a:r>
            <a:rPr lang="en-GB" sz="1200" kern="1200" dirty="0" smtClean="0"/>
            <a:t>Give the precise meaning of a word, phrase or physical quantity</a:t>
          </a:r>
          <a:endParaRPr lang="en-GB" sz="1200" kern="1200" dirty="0"/>
        </a:p>
      </dsp:txBody>
      <dsp:txXfrm>
        <a:off x="328048" y="214010"/>
        <a:ext cx="5712764" cy="427857"/>
      </dsp:txXfrm>
    </dsp:sp>
    <dsp:sp modelId="{57260ADF-A709-4D85-BB54-A36FDF7FD7B2}">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A1947-D712-4AB5-A15F-D4950479658F}">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Draw </a:t>
          </a:r>
          <a:r>
            <a:rPr lang="en-GB" sz="1200" kern="1200" dirty="0" smtClean="0"/>
            <a:t>Represent by means of pencil lines.</a:t>
          </a:r>
          <a:endParaRPr lang="en-GB" sz="1200" kern="1200" dirty="0"/>
        </a:p>
      </dsp:txBody>
      <dsp:txXfrm>
        <a:off x="679991" y="855715"/>
        <a:ext cx="5360822" cy="427857"/>
      </dsp:txXfrm>
    </dsp:sp>
    <dsp:sp modelId="{15845573-EF44-4493-A1A7-CD4A7BB0530E}">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6F38A-3AC8-4498-8578-04781495480B}">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Label </a:t>
          </a:r>
          <a:r>
            <a:rPr lang="en-GB" sz="1200" kern="1200" dirty="0" smtClean="0"/>
            <a:t>Add labels to a diagram</a:t>
          </a:r>
          <a:endParaRPr lang="en-GB" sz="1200" kern="1200" dirty="0"/>
        </a:p>
      </dsp:txBody>
      <dsp:txXfrm>
        <a:off x="840925" y="1497421"/>
        <a:ext cx="5199888" cy="427857"/>
      </dsp:txXfrm>
    </dsp:sp>
    <dsp:sp modelId="{4C41C0ED-6ED4-48BF-905A-FD6B7F03F917}">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3E903-81ED-4397-8E95-C06E4B0C18B0}">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List </a:t>
          </a:r>
          <a:r>
            <a:rPr lang="en-GB" sz="1200" kern="1200" dirty="0" smtClean="0"/>
            <a:t>Give a sequence of names or other brief answers with no explanation.</a:t>
          </a:r>
          <a:endParaRPr lang="en-GB" sz="1200" kern="1200" dirty="0"/>
        </a:p>
      </dsp:txBody>
      <dsp:txXfrm>
        <a:off x="840925" y="2138720"/>
        <a:ext cx="5199888" cy="427857"/>
      </dsp:txXfrm>
    </dsp:sp>
    <dsp:sp modelId="{2DCF7B9F-3978-4B1A-8D05-6037D84AAAF8}">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D2D93-6FCF-4C17-9F5D-E4AE02ECBC86}">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Measure </a:t>
          </a:r>
          <a:r>
            <a:rPr lang="en-GB" sz="1200" kern="1200" dirty="0" smtClean="0"/>
            <a:t>Find a value for a quantity.</a:t>
          </a:r>
          <a:endParaRPr lang="en-GB" sz="1200" kern="1200" dirty="0"/>
        </a:p>
      </dsp:txBody>
      <dsp:txXfrm>
        <a:off x="679991" y="2780426"/>
        <a:ext cx="5360822" cy="427857"/>
      </dsp:txXfrm>
    </dsp:sp>
    <dsp:sp modelId="{D0FA4318-14D7-40A9-A41A-EB4EFEDF2A3C}">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52BD9-B130-4559-9F3C-D8631733DE98}">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State </a:t>
          </a:r>
          <a:r>
            <a:rPr lang="en-GB" sz="1200" kern="1200" dirty="0" smtClean="0"/>
            <a:t>Give a specific name, value or other brief answer without explanation or calculation.</a:t>
          </a:r>
          <a:endParaRPr lang="en-GB" sz="1200" kern="1200" dirty="0"/>
        </a:p>
      </dsp:txBody>
      <dsp:txXfrm>
        <a:off x="328048" y="3422131"/>
        <a:ext cx="5712764" cy="427857"/>
      </dsp:txXfrm>
    </dsp:sp>
    <dsp:sp modelId="{49FD0C69-0F04-41CC-AEAF-F91E56FA2C07}">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DEEF-1B12-4B53-B826-3B0E7738267D}">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CB241-93E7-4CA4-8AB2-2E32A439AC3D}">
      <dsp:nvSpPr>
        <dsp:cNvPr id="0" name=""/>
        <dsp:cNvSpPr/>
      </dsp:nvSpPr>
      <dsp:spPr>
        <a:xfrm>
          <a:off x="285089" y="184749"/>
          <a:ext cx="5756656"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Apply </a:t>
          </a:r>
          <a:r>
            <a:rPr lang="en-GB" sz="900" kern="1200" dirty="0" smtClean="0"/>
            <a:t>Use an idea, equation, principle, theory or law in a new situation.</a:t>
          </a:r>
          <a:endParaRPr lang="en-GB" sz="900" kern="1200" dirty="0"/>
        </a:p>
      </dsp:txBody>
      <dsp:txXfrm>
        <a:off x="285089" y="184749"/>
        <a:ext cx="5756656" cy="369336"/>
      </dsp:txXfrm>
    </dsp:sp>
    <dsp:sp modelId="{57260ADF-A709-4D85-BB54-A36FDF7FD7B2}">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A1947-D712-4AB5-A15F-D4950479658F}">
      <dsp:nvSpPr>
        <dsp:cNvPr id="0" name=""/>
        <dsp:cNvSpPr/>
      </dsp:nvSpPr>
      <dsp:spPr>
        <a:xfrm>
          <a:off x="619556" y="739079"/>
          <a:ext cx="5422188"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smtClean="0"/>
            <a:t>Calculate </a:t>
          </a:r>
          <a:r>
            <a:rPr lang="en-GB" sz="900" kern="1200" smtClean="0"/>
            <a:t>Find a numerical answer showing the relevant stages in the working (unless instructed</a:t>
          </a:r>
        </a:p>
        <a:p>
          <a:pPr lvl="0" algn="l" defTabSz="400050">
            <a:lnSpc>
              <a:spcPct val="90000"/>
            </a:lnSpc>
            <a:spcBef>
              <a:spcPct val="0"/>
            </a:spcBef>
            <a:spcAft>
              <a:spcPct val="35000"/>
            </a:spcAft>
          </a:pPr>
          <a:r>
            <a:rPr lang="en-GB" sz="900" kern="1200" smtClean="0"/>
            <a:t>not to do so).</a:t>
          </a:r>
          <a:endParaRPr lang="en-GB" sz="900" kern="1200" dirty="0"/>
        </a:p>
      </dsp:txBody>
      <dsp:txXfrm>
        <a:off x="619556" y="739079"/>
        <a:ext cx="5422188" cy="369336"/>
      </dsp:txXfrm>
    </dsp:sp>
    <dsp:sp modelId="{15845573-EF44-4493-A1A7-CD4A7BB0530E}">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6F38A-3AC8-4498-8578-04781495480B}">
      <dsp:nvSpPr>
        <dsp:cNvPr id="0" name=""/>
        <dsp:cNvSpPr/>
      </dsp:nvSpPr>
      <dsp:spPr>
        <a:xfrm>
          <a:off x="802843" y="1293002"/>
          <a:ext cx="5238902"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Describe </a:t>
          </a:r>
          <a:r>
            <a:rPr lang="en-GB" sz="900" kern="1200" dirty="0" smtClean="0"/>
            <a:t>Give a detailed account.</a:t>
          </a:r>
          <a:endParaRPr lang="en-GB" sz="900" kern="1200" dirty="0"/>
        </a:p>
      </dsp:txBody>
      <dsp:txXfrm>
        <a:off x="802843" y="1293002"/>
        <a:ext cx="5238902" cy="369336"/>
      </dsp:txXfrm>
    </dsp:sp>
    <dsp:sp modelId="{4C41C0ED-6ED4-48BF-905A-FD6B7F03F917}">
      <dsp:nvSpPr>
        <dsp:cNvPr id="0" name=""/>
        <dsp:cNvSpPr/>
      </dsp:nvSpPr>
      <dsp:spPr>
        <a:xfrm>
          <a:off x="572007" y="1246835"/>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3E903-81ED-4397-8E95-C06E4B0C18B0}">
      <dsp:nvSpPr>
        <dsp:cNvPr id="0" name=""/>
        <dsp:cNvSpPr/>
      </dsp:nvSpPr>
      <dsp:spPr>
        <a:xfrm>
          <a:off x="861364" y="1847331"/>
          <a:ext cx="5180380"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Distinguish </a:t>
          </a:r>
          <a:r>
            <a:rPr lang="en-GB" sz="900" kern="1200" dirty="0" smtClean="0"/>
            <a:t>Give the differences between two or more different items.</a:t>
          </a:r>
          <a:endParaRPr lang="en-GB" sz="900" kern="1200" dirty="0"/>
        </a:p>
      </dsp:txBody>
      <dsp:txXfrm>
        <a:off x="861364" y="1847331"/>
        <a:ext cx="5180380" cy="369336"/>
      </dsp:txXfrm>
    </dsp:sp>
    <dsp:sp modelId="{2DCF7B9F-3978-4B1A-8D05-6037D84AAAF8}">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D2D93-6FCF-4C17-9F5D-E4AE02ECBC86}">
      <dsp:nvSpPr>
        <dsp:cNvPr id="0" name=""/>
        <dsp:cNvSpPr/>
      </dsp:nvSpPr>
      <dsp:spPr>
        <a:xfrm>
          <a:off x="802843" y="2401661"/>
          <a:ext cx="5238902"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Estimate </a:t>
          </a:r>
          <a:r>
            <a:rPr lang="en-GB" sz="900" kern="1200" dirty="0" smtClean="0"/>
            <a:t>Find an approximate value for an unknown quantity.</a:t>
          </a:r>
          <a:endParaRPr lang="en-GB" sz="900" kern="1200" dirty="0"/>
        </a:p>
      </dsp:txBody>
      <dsp:txXfrm>
        <a:off x="802843" y="2401661"/>
        <a:ext cx="5238902" cy="369336"/>
      </dsp:txXfrm>
    </dsp:sp>
    <dsp:sp modelId="{D0FA4318-14D7-40A9-A41A-EB4EFEDF2A3C}">
      <dsp:nvSpPr>
        <dsp:cNvPr id="0" name=""/>
        <dsp:cNvSpPr/>
      </dsp:nvSpPr>
      <dsp:spPr>
        <a:xfrm>
          <a:off x="572007" y="235549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52BD9-B130-4559-9F3C-D8631733DE98}">
      <dsp:nvSpPr>
        <dsp:cNvPr id="0" name=""/>
        <dsp:cNvSpPr/>
      </dsp:nvSpPr>
      <dsp:spPr>
        <a:xfrm>
          <a:off x="619556" y="2955584"/>
          <a:ext cx="5422188"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Identify </a:t>
          </a:r>
          <a:r>
            <a:rPr lang="en-GB" sz="900" kern="1200" dirty="0" smtClean="0"/>
            <a:t>Find an answer from a given number of possibilities.</a:t>
          </a:r>
        </a:p>
      </dsp:txBody>
      <dsp:txXfrm>
        <a:off x="619556" y="2955584"/>
        <a:ext cx="5422188" cy="369336"/>
      </dsp:txXfrm>
    </dsp:sp>
    <dsp:sp modelId="{49FD0C69-0F04-41CC-AEAF-F91E56FA2C07}">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F0117-07C7-47D9-98F7-5574B030903F}">
      <dsp:nvSpPr>
        <dsp:cNvPr id="0" name=""/>
        <dsp:cNvSpPr/>
      </dsp:nvSpPr>
      <dsp:spPr>
        <a:xfrm>
          <a:off x="285089" y="3509914"/>
          <a:ext cx="5756656" cy="3693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22860" rIns="22860" bIns="22860" numCol="1" spcCol="1270" anchor="ctr" anchorCtr="0">
          <a:noAutofit/>
        </a:bodyPr>
        <a:lstStyle/>
        <a:p>
          <a:pPr lvl="0" algn="l" defTabSz="400050">
            <a:lnSpc>
              <a:spcPct val="90000"/>
            </a:lnSpc>
            <a:spcBef>
              <a:spcPct val="0"/>
            </a:spcBef>
            <a:spcAft>
              <a:spcPct val="35000"/>
            </a:spcAft>
          </a:pPr>
          <a:r>
            <a:rPr lang="en-GB" sz="900" b="1" kern="1200" dirty="0" smtClean="0"/>
            <a:t>Outline </a:t>
          </a:r>
          <a:r>
            <a:rPr lang="en-GB" sz="900" kern="1200" dirty="0" smtClean="0"/>
            <a:t>Give a brief account or summary.</a:t>
          </a:r>
        </a:p>
      </dsp:txBody>
      <dsp:txXfrm>
        <a:off x="285089" y="3509914"/>
        <a:ext cx="5756656" cy="369336"/>
      </dsp:txXfrm>
    </dsp:sp>
    <dsp:sp modelId="{24C2E0D4-0F7C-4D50-8430-6A22624D2535}">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DEEF-1B12-4B53-B826-3B0E7738267D}">
      <dsp:nvSpPr>
        <dsp:cNvPr id="0" name=""/>
        <dsp:cNvSpPr/>
      </dsp:nvSpPr>
      <dsp:spPr>
        <a:xfrm>
          <a:off x="-5501822" y="-842370"/>
          <a:ext cx="6550845" cy="6550845"/>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CB241-93E7-4CA4-8AB2-2E32A439AC3D}">
      <dsp:nvSpPr>
        <dsp:cNvPr id="0" name=""/>
        <dsp:cNvSpPr/>
      </dsp:nvSpPr>
      <dsp:spPr>
        <a:xfrm>
          <a:off x="391018" y="256249"/>
          <a:ext cx="6333542"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Analyse</a:t>
          </a:r>
          <a:r>
            <a:rPr lang="en-GB" sz="1500" kern="1200" dirty="0" smtClean="0"/>
            <a:t> Interpret data to reach conclusions.</a:t>
          </a:r>
          <a:endParaRPr lang="en-GB" sz="1500" kern="1200" dirty="0"/>
        </a:p>
      </dsp:txBody>
      <dsp:txXfrm>
        <a:off x="391018" y="256249"/>
        <a:ext cx="6333542" cy="512303"/>
      </dsp:txXfrm>
    </dsp:sp>
    <dsp:sp modelId="{57260ADF-A709-4D85-BB54-A36FDF7FD7B2}">
      <dsp:nvSpPr>
        <dsp:cNvPr id="0" name=""/>
        <dsp:cNvSpPr/>
      </dsp:nvSpPr>
      <dsp:spPr>
        <a:xfrm>
          <a:off x="70829" y="192211"/>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A1947-D712-4AB5-A15F-D4950479658F}">
      <dsp:nvSpPr>
        <dsp:cNvPr id="0" name=""/>
        <dsp:cNvSpPr/>
      </dsp:nvSpPr>
      <dsp:spPr>
        <a:xfrm>
          <a:off x="812423" y="1024607"/>
          <a:ext cx="5912137"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Comment </a:t>
          </a:r>
          <a:r>
            <a:rPr lang="en-GB" sz="1500" b="0" kern="1200" dirty="0" smtClean="0"/>
            <a:t>Give a judgment based on a given statement or result of a calculation.</a:t>
          </a:r>
          <a:endParaRPr lang="en-GB" sz="1500" b="0" kern="1200" dirty="0"/>
        </a:p>
      </dsp:txBody>
      <dsp:txXfrm>
        <a:off x="812423" y="1024607"/>
        <a:ext cx="5912137" cy="512303"/>
      </dsp:txXfrm>
    </dsp:sp>
    <dsp:sp modelId="{15845573-EF44-4493-A1A7-CD4A7BB0530E}">
      <dsp:nvSpPr>
        <dsp:cNvPr id="0" name=""/>
        <dsp:cNvSpPr/>
      </dsp:nvSpPr>
      <dsp:spPr>
        <a:xfrm>
          <a:off x="492233" y="960569"/>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6F38A-3AC8-4498-8578-04781495480B}">
      <dsp:nvSpPr>
        <dsp:cNvPr id="0" name=""/>
        <dsp:cNvSpPr/>
      </dsp:nvSpPr>
      <dsp:spPr>
        <a:xfrm>
          <a:off x="1005121" y="1792965"/>
          <a:ext cx="5719439"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Compare </a:t>
          </a:r>
          <a:r>
            <a:rPr lang="en-GB" sz="1500" b="0" kern="1200" dirty="0" smtClean="0"/>
            <a:t>Give an account of similarities and differences between two (or more) items, referring to both (all) of them throughout.</a:t>
          </a:r>
          <a:endParaRPr lang="en-GB" sz="1500" b="0" kern="1200" dirty="0"/>
        </a:p>
      </dsp:txBody>
      <dsp:txXfrm>
        <a:off x="1005121" y="1792965"/>
        <a:ext cx="5719439" cy="512303"/>
      </dsp:txXfrm>
    </dsp:sp>
    <dsp:sp modelId="{4C41C0ED-6ED4-48BF-905A-FD6B7F03F917}">
      <dsp:nvSpPr>
        <dsp:cNvPr id="0" name=""/>
        <dsp:cNvSpPr/>
      </dsp:nvSpPr>
      <dsp:spPr>
        <a:xfrm>
          <a:off x="684931" y="1728927"/>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3E903-81ED-4397-8E95-C06E4B0C18B0}">
      <dsp:nvSpPr>
        <dsp:cNvPr id="0" name=""/>
        <dsp:cNvSpPr/>
      </dsp:nvSpPr>
      <dsp:spPr>
        <a:xfrm>
          <a:off x="1005121" y="2560836"/>
          <a:ext cx="5719439"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Construct </a:t>
          </a:r>
          <a:r>
            <a:rPr lang="en-GB" sz="1500" b="0" kern="1200" dirty="0" smtClean="0"/>
            <a:t>Represent or develop in graphical form.</a:t>
          </a:r>
          <a:endParaRPr lang="en-GB" sz="1500" b="0" kern="1200" dirty="0"/>
        </a:p>
      </dsp:txBody>
      <dsp:txXfrm>
        <a:off x="1005121" y="2560836"/>
        <a:ext cx="5719439" cy="512303"/>
      </dsp:txXfrm>
    </dsp:sp>
    <dsp:sp modelId="{2DCF7B9F-3978-4B1A-8D05-6037D84AAAF8}">
      <dsp:nvSpPr>
        <dsp:cNvPr id="0" name=""/>
        <dsp:cNvSpPr/>
      </dsp:nvSpPr>
      <dsp:spPr>
        <a:xfrm>
          <a:off x="684931" y="2496798"/>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D2D93-6FCF-4C17-9F5D-E4AE02ECBC86}">
      <dsp:nvSpPr>
        <dsp:cNvPr id="0" name=""/>
        <dsp:cNvSpPr/>
      </dsp:nvSpPr>
      <dsp:spPr>
        <a:xfrm>
          <a:off x="812423" y="3329194"/>
          <a:ext cx="5912137"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Deduce </a:t>
          </a:r>
          <a:r>
            <a:rPr lang="en-GB" sz="1500" b="0" kern="1200" dirty="0" smtClean="0"/>
            <a:t>Reach a conclusion from the information given.</a:t>
          </a:r>
          <a:endParaRPr lang="en-GB" sz="1500" b="0" kern="1200" dirty="0"/>
        </a:p>
      </dsp:txBody>
      <dsp:txXfrm>
        <a:off x="812423" y="3329194"/>
        <a:ext cx="5912137" cy="512303"/>
      </dsp:txXfrm>
    </dsp:sp>
    <dsp:sp modelId="{D0FA4318-14D7-40A9-A41A-EB4EFEDF2A3C}">
      <dsp:nvSpPr>
        <dsp:cNvPr id="0" name=""/>
        <dsp:cNvSpPr/>
      </dsp:nvSpPr>
      <dsp:spPr>
        <a:xfrm>
          <a:off x="492233" y="3265156"/>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52BD9-B130-4559-9F3C-D8631733DE98}">
      <dsp:nvSpPr>
        <dsp:cNvPr id="0" name=""/>
        <dsp:cNvSpPr/>
      </dsp:nvSpPr>
      <dsp:spPr>
        <a:xfrm>
          <a:off x="391018" y="4097552"/>
          <a:ext cx="6333542" cy="5123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641"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Derive Manipulate a mathematical relationship(s) to give a new equation or relationship.</a:t>
          </a:r>
          <a:endParaRPr lang="en-GB" sz="1500" kern="1200" dirty="0"/>
        </a:p>
      </dsp:txBody>
      <dsp:txXfrm>
        <a:off x="391018" y="4097552"/>
        <a:ext cx="6333542" cy="512303"/>
      </dsp:txXfrm>
    </dsp:sp>
    <dsp:sp modelId="{49FD0C69-0F04-41CC-AEAF-F91E56FA2C07}">
      <dsp:nvSpPr>
        <dsp:cNvPr id="0" name=""/>
        <dsp:cNvSpPr/>
      </dsp:nvSpPr>
      <dsp:spPr>
        <a:xfrm>
          <a:off x="70829" y="4033514"/>
          <a:ext cx="640379" cy="640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DEEF-1B12-4B53-B826-3B0E7738267D}">
      <dsp:nvSpPr>
        <dsp:cNvPr id="0" name=""/>
        <dsp:cNvSpPr/>
      </dsp:nvSpPr>
      <dsp:spPr>
        <a:xfrm>
          <a:off x="-5498930" y="-842370"/>
          <a:ext cx="6550845" cy="6550845"/>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CB241-93E7-4CA4-8AB2-2E32A439AC3D}">
      <dsp:nvSpPr>
        <dsp:cNvPr id="0" name=""/>
        <dsp:cNvSpPr/>
      </dsp:nvSpPr>
      <dsp:spPr>
        <a:xfrm>
          <a:off x="341357" y="221213"/>
          <a:ext cx="6386096"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kern="1200" dirty="0" smtClean="0"/>
            <a:t>Determine Find the only possible answer.</a:t>
          </a:r>
          <a:endParaRPr lang="en-GB" sz="1200" kern="1200" dirty="0"/>
        </a:p>
      </dsp:txBody>
      <dsp:txXfrm>
        <a:off x="341357" y="221213"/>
        <a:ext cx="6386096" cy="442231"/>
      </dsp:txXfrm>
    </dsp:sp>
    <dsp:sp modelId="{57260ADF-A709-4D85-BB54-A36FDF7FD7B2}">
      <dsp:nvSpPr>
        <dsp:cNvPr id="0" name=""/>
        <dsp:cNvSpPr/>
      </dsp:nvSpPr>
      <dsp:spPr>
        <a:xfrm>
          <a:off x="64962" y="165934"/>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A1947-D712-4AB5-A15F-D4950479658F}">
      <dsp:nvSpPr>
        <dsp:cNvPr id="0" name=""/>
        <dsp:cNvSpPr/>
      </dsp:nvSpPr>
      <dsp:spPr>
        <a:xfrm>
          <a:off x="741837" y="884949"/>
          <a:ext cx="5985615"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Discuss Give an account including, where possible, a range of arguments for and against the relative importance of various factors, or comparisons of alternative hypotheses.</a:t>
          </a:r>
          <a:endParaRPr lang="en-GB" sz="1200" kern="1200" dirty="0"/>
        </a:p>
      </dsp:txBody>
      <dsp:txXfrm>
        <a:off x="741837" y="884949"/>
        <a:ext cx="5985615" cy="442231"/>
      </dsp:txXfrm>
    </dsp:sp>
    <dsp:sp modelId="{15845573-EF44-4493-A1A7-CD4A7BB0530E}">
      <dsp:nvSpPr>
        <dsp:cNvPr id="0" name=""/>
        <dsp:cNvSpPr/>
      </dsp:nvSpPr>
      <dsp:spPr>
        <a:xfrm>
          <a:off x="465442" y="829670"/>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6F38A-3AC8-4498-8578-04781495480B}">
      <dsp:nvSpPr>
        <dsp:cNvPr id="0" name=""/>
        <dsp:cNvSpPr/>
      </dsp:nvSpPr>
      <dsp:spPr>
        <a:xfrm>
          <a:off x="961299" y="1548199"/>
          <a:ext cx="5766154"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b="1" kern="1200" smtClean="0"/>
            <a:t>Evaluate Assess the implications and limitations.</a:t>
          </a:r>
          <a:endParaRPr lang="en-GB" sz="1200" kern="1200" dirty="0"/>
        </a:p>
      </dsp:txBody>
      <dsp:txXfrm>
        <a:off x="961299" y="1548199"/>
        <a:ext cx="5766154" cy="442231"/>
      </dsp:txXfrm>
    </dsp:sp>
    <dsp:sp modelId="{4C41C0ED-6ED4-48BF-905A-FD6B7F03F917}">
      <dsp:nvSpPr>
        <dsp:cNvPr id="0" name=""/>
        <dsp:cNvSpPr/>
      </dsp:nvSpPr>
      <dsp:spPr>
        <a:xfrm>
          <a:off x="684904" y="1492921"/>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3E903-81ED-4397-8E95-C06E4B0C18B0}">
      <dsp:nvSpPr>
        <dsp:cNvPr id="0" name=""/>
        <dsp:cNvSpPr/>
      </dsp:nvSpPr>
      <dsp:spPr>
        <a:xfrm>
          <a:off x="1031370" y="2211936"/>
          <a:ext cx="5696082"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b="1" kern="1200" smtClean="0"/>
            <a:t>Explain Give a detailed account of causes, reasons or mechanisms.</a:t>
          </a:r>
          <a:endParaRPr lang="en-GB" sz="1200" kern="1200" dirty="0"/>
        </a:p>
      </dsp:txBody>
      <dsp:txXfrm>
        <a:off x="1031370" y="2211936"/>
        <a:ext cx="5696082" cy="442231"/>
      </dsp:txXfrm>
    </dsp:sp>
    <dsp:sp modelId="{2DCF7B9F-3978-4B1A-8D05-6037D84AAAF8}">
      <dsp:nvSpPr>
        <dsp:cNvPr id="0" name=""/>
        <dsp:cNvSpPr/>
      </dsp:nvSpPr>
      <dsp:spPr>
        <a:xfrm>
          <a:off x="754976" y="2156657"/>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D2D93-6FCF-4C17-9F5D-E4AE02ECBC86}">
      <dsp:nvSpPr>
        <dsp:cNvPr id="0" name=""/>
        <dsp:cNvSpPr/>
      </dsp:nvSpPr>
      <dsp:spPr>
        <a:xfrm>
          <a:off x="961299" y="2875673"/>
          <a:ext cx="5766154"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Predict Give an expected result.</a:t>
          </a:r>
          <a:endParaRPr lang="en-GB" sz="1200" kern="1200" dirty="0"/>
        </a:p>
      </dsp:txBody>
      <dsp:txXfrm>
        <a:off x="961299" y="2875673"/>
        <a:ext cx="5766154" cy="442231"/>
      </dsp:txXfrm>
    </dsp:sp>
    <dsp:sp modelId="{D0FA4318-14D7-40A9-A41A-EB4EFEDF2A3C}">
      <dsp:nvSpPr>
        <dsp:cNvPr id="0" name=""/>
        <dsp:cNvSpPr/>
      </dsp:nvSpPr>
      <dsp:spPr>
        <a:xfrm>
          <a:off x="684904" y="2820394"/>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52BD9-B130-4559-9F3C-D8631733DE98}">
      <dsp:nvSpPr>
        <dsp:cNvPr id="0" name=""/>
        <dsp:cNvSpPr/>
      </dsp:nvSpPr>
      <dsp:spPr>
        <a:xfrm>
          <a:off x="741837" y="3538923"/>
          <a:ext cx="5985615"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b="1" kern="1200" dirty="0" smtClean="0"/>
            <a:t>Show Give the steps in a calculation or derivation</a:t>
          </a:r>
          <a:endParaRPr lang="en-GB" sz="1200" kern="1200" dirty="0"/>
        </a:p>
      </dsp:txBody>
      <dsp:txXfrm>
        <a:off x="741837" y="3538923"/>
        <a:ext cx="5985615" cy="442231"/>
      </dsp:txXfrm>
    </dsp:sp>
    <dsp:sp modelId="{49FD0C69-0F04-41CC-AEAF-F91E56FA2C07}">
      <dsp:nvSpPr>
        <dsp:cNvPr id="0" name=""/>
        <dsp:cNvSpPr/>
      </dsp:nvSpPr>
      <dsp:spPr>
        <a:xfrm>
          <a:off x="465442" y="3483644"/>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0DAD9-A45C-44B6-AB11-0EDA0133C4B2}">
      <dsp:nvSpPr>
        <dsp:cNvPr id="0" name=""/>
        <dsp:cNvSpPr/>
      </dsp:nvSpPr>
      <dsp:spPr>
        <a:xfrm>
          <a:off x="341357" y="4202660"/>
          <a:ext cx="6386096" cy="442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021" tIns="30480" rIns="30480" bIns="30480" numCol="1" spcCol="1270" anchor="ctr" anchorCtr="0">
          <a:noAutofit/>
        </a:bodyPr>
        <a:lstStyle/>
        <a:p>
          <a:pPr lvl="0" algn="l" defTabSz="533400">
            <a:lnSpc>
              <a:spcPct val="90000"/>
            </a:lnSpc>
            <a:spcBef>
              <a:spcPct val="0"/>
            </a:spcBef>
            <a:spcAft>
              <a:spcPct val="35000"/>
            </a:spcAft>
          </a:pPr>
          <a:r>
            <a:rPr lang="en-GB" sz="1200" kern="1200" dirty="0" smtClean="0"/>
            <a:t>Sketch Represent by means of a graph showing a line and labelled but </a:t>
          </a:r>
          <a:r>
            <a:rPr lang="en-GB" sz="1200" kern="1200" dirty="0" err="1" smtClean="0"/>
            <a:t>unscaled</a:t>
          </a:r>
          <a:r>
            <a:rPr lang="en-GB" sz="1200" kern="1200" dirty="0" smtClean="0"/>
            <a:t> axes but with important features (for example, intercept) clearly indicated.</a:t>
          </a:r>
          <a:endParaRPr lang="en-GB" sz="1200" kern="1200" dirty="0"/>
        </a:p>
      </dsp:txBody>
      <dsp:txXfrm>
        <a:off x="341357" y="4202660"/>
        <a:ext cx="6386096" cy="442231"/>
      </dsp:txXfrm>
    </dsp:sp>
    <dsp:sp modelId="{6B68647D-6206-476F-A4A7-21D7FE1CDF90}">
      <dsp:nvSpPr>
        <dsp:cNvPr id="0" name=""/>
        <dsp:cNvSpPr/>
      </dsp:nvSpPr>
      <dsp:spPr>
        <a:xfrm>
          <a:off x="64962" y="4147381"/>
          <a:ext cx="552789" cy="5527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1DEEF-1B12-4B53-B826-3B0E7738267D}">
      <dsp:nvSpPr>
        <dsp:cNvPr id="0" name=""/>
        <dsp:cNvSpPr/>
      </dsp:nvSpPr>
      <dsp:spPr>
        <a:xfrm>
          <a:off x="-5459636" y="-842370"/>
          <a:ext cx="6550845" cy="6550845"/>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CB241-93E7-4CA4-8AB2-2E32A439AC3D}">
      <dsp:nvSpPr>
        <dsp:cNvPr id="0" name=""/>
        <dsp:cNvSpPr/>
      </dsp:nvSpPr>
      <dsp:spPr>
        <a:xfrm>
          <a:off x="894511" y="695171"/>
          <a:ext cx="5872235" cy="13901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3431" tIns="73660" rIns="73660" bIns="73660" numCol="1" spcCol="1270" anchor="ctr" anchorCtr="0">
          <a:noAutofit/>
        </a:bodyPr>
        <a:lstStyle/>
        <a:p>
          <a:pPr lvl="0" algn="l" defTabSz="1289050">
            <a:lnSpc>
              <a:spcPct val="90000"/>
            </a:lnSpc>
            <a:spcBef>
              <a:spcPct val="0"/>
            </a:spcBef>
            <a:spcAft>
              <a:spcPct val="35000"/>
            </a:spcAft>
          </a:pPr>
          <a:r>
            <a:rPr lang="en-GB" sz="2900" b="1" kern="1200" dirty="0" smtClean="0"/>
            <a:t>Solve</a:t>
          </a:r>
          <a:r>
            <a:rPr lang="en-GB" sz="2900" kern="1200" dirty="0" smtClean="0"/>
            <a:t> Obtain an answer using algebraic and/or numerical methods.</a:t>
          </a:r>
          <a:endParaRPr lang="en-GB" sz="2900" kern="1200" dirty="0"/>
        </a:p>
      </dsp:txBody>
      <dsp:txXfrm>
        <a:off x="894511" y="695171"/>
        <a:ext cx="5872235" cy="1390148"/>
      </dsp:txXfrm>
    </dsp:sp>
    <dsp:sp modelId="{57260ADF-A709-4D85-BB54-A36FDF7FD7B2}">
      <dsp:nvSpPr>
        <dsp:cNvPr id="0" name=""/>
        <dsp:cNvSpPr/>
      </dsp:nvSpPr>
      <dsp:spPr>
        <a:xfrm>
          <a:off x="25668" y="521403"/>
          <a:ext cx="1737686" cy="17376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A1947-D712-4AB5-A15F-D4950479658F}">
      <dsp:nvSpPr>
        <dsp:cNvPr id="0" name=""/>
        <dsp:cNvSpPr/>
      </dsp:nvSpPr>
      <dsp:spPr>
        <a:xfrm>
          <a:off x="894511" y="2780784"/>
          <a:ext cx="5872235" cy="13901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3431" tIns="73660" rIns="73660" bIns="73660" numCol="1" spcCol="1270" anchor="ctr" anchorCtr="0">
          <a:noAutofit/>
        </a:bodyPr>
        <a:lstStyle/>
        <a:p>
          <a:pPr lvl="0" algn="l" defTabSz="1289050">
            <a:lnSpc>
              <a:spcPct val="90000"/>
            </a:lnSpc>
            <a:spcBef>
              <a:spcPct val="0"/>
            </a:spcBef>
            <a:spcAft>
              <a:spcPct val="35000"/>
            </a:spcAft>
          </a:pPr>
          <a:r>
            <a:rPr lang="en-GB" sz="2900" b="1" kern="1200" dirty="0" smtClean="0"/>
            <a:t>Suggest </a:t>
          </a:r>
          <a:r>
            <a:rPr lang="en-GB" sz="2900" b="0" kern="1200" dirty="0" smtClean="0"/>
            <a:t>Propose a hypothesis or other possible answer.</a:t>
          </a:r>
          <a:endParaRPr lang="en-GB" sz="2900" b="0" kern="1200" dirty="0"/>
        </a:p>
      </dsp:txBody>
      <dsp:txXfrm>
        <a:off x="894511" y="2780784"/>
        <a:ext cx="5872235" cy="1390148"/>
      </dsp:txXfrm>
    </dsp:sp>
    <dsp:sp modelId="{15845573-EF44-4493-A1A7-CD4A7BB0530E}">
      <dsp:nvSpPr>
        <dsp:cNvPr id="0" name=""/>
        <dsp:cNvSpPr/>
      </dsp:nvSpPr>
      <dsp:spPr>
        <a:xfrm>
          <a:off x="25668" y="2607015"/>
          <a:ext cx="1737686" cy="17376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9355-17F1-4CF8-8E59-FED68BFA0013}">
      <dsp:nvSpPr>
        <dsp:cNvPr id="0" name=""/>
        <dsp:cNvSpPr/>
      </dsp:nvSpPr>
      <dsp:spPr>
        <a:xfrm>
          <a:off x="1575" y="73461"/>
          <a:ext cx="3359060" cy="3715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GB" sz="6000" b="1" kern="1200" dirty="0" smtClean="0"/>
            <a:t>Paper 1</a:t>
          </a:r>
          <a:endParaRPr lang="en-GB" sz="6000" kern="1200" dirty="0"/>
        </a:p>
      </dsp:txBody>
      <dsp:txXfrm>
        <a:off x="99959" y="171845"/>
        <a:ext cx="3162292" cy="3519192"/>
      </dsp:txXfrm>
    </dsp:sp>
    <dsp:sp modelId="{74FFE34A-BA43-4FB7-A9A9-01F97B43DCA3}">
      <dsp:nvSpPr>
        <dsp:cNvPr id="0" name=""/>
        <dsp:cNvSpPr/>
      </dsp:nvSpPr>
      <dsp:spPr>
        <a:xfrm>
          <a:off x="3696541" y="1514917"/>
          <a:ext cx="712120" cy="833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3696541" y="1681526"/>
        <a:ext cx="498484" cy="499829"/>
      </dsp:txXfrm>
    </dsp:sp>
    <dsp:sp modelId="{4D696BAB-8C14-4BC5-9FB9-F1E6AC8ECED1}">
      <dsp:nvSpPr>
        <dsp:cNvPr id="0" name=""/>
        <dsp:cNvSpPr/>
      </dsp:nvSpPr>
      <dsp:spPr>
        <a:xfrm>
          <a:off x="4704260" y="73461"/>
          <a:ext cx="3359060" cy="3715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Paper 1 is made up of </a:t>
          </a:r>
          <a:r>
            <a:rPr lang="en-GB" sz="1700" kern="1200" dirty="0" smtClean="0">
              <a:solidFill>
                <a:schemeClr val="tx2"/>
              </a:solidFill>
            </a:rPr>
            <a:t>multiple-choice questions</a:t>
          </a:r>
          <a:r>
            <a:rPr lang="en-GB" sz="1700" kern="1200" dirty="0" smtClean="0"/>
            <a:t> that test knowledge of the core only for students at SL and the core and AHL material for students at HL. The questions are designed to be short, one- or two-stage problems that address objectives 1 and 2 (see the “Objectives” section). No marks are deducted for incorrect responses. Calculators are not permitted, but students are expected to carry out simple calculations.</a:t>
          </a:r>
          <a:endParaRPr lang="en-GB" sz="1700" kern="1200" dirty="0"/>
        </a:p>
      </dsp:txBody>
      <dsp:txXfrm>
        <a:off x="4802644" y="171845"/>
        <a:ext cx="3162292" cy="3519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39355-17F1-4CF8-8E59-FED68BFA0013}">
      <dsp:nvSpPr>
        <dsp:cNvPr id="0" name=""/>
        <dsp:cNvSpPr/>
      </dsp:nvSpPr>
      <dsp:spPr>
        <a:xfrm>
          <a:off x="1575" y="10380"/>
          <a:ext cx="3359060" cy="333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b="1" kern="1200" dirty="0" smtClean="0"/>
            <a:t>Paper 2</a:t>
          </a:r>
          <a:endParaRPr lang="en-GB" sz="6500" kern="1200" dirty="0"/>
        </a:p>
      </dsp:txBody>
      <dsp:txXfrm>
        <a:off x="99344" y="108149"/>
        <a:ext cx="3163522" cy="3142528"/>
      </dsp:txXfrm>
    </dsp:sp>
    <dsp:sp modelId="{74FFE34A-BA43-4FB7-A9A9-01F97B43DCA3}">
      <dsp:nvSpPr>
        <dsp:cNvPr id="0" name=""/>
        <dsp:cNvSpPr/>
      </dsp:nvSpPr>
      <dsp:spPr>
        <a:xfrm>
          <a:off x="3696541" y="1262889"/>
          <a:ext cx="712120" cy="833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GB" sz="3500" kern="1200"/>
        </a:p>
      </dsp:txBody>
      <dsp:txXfrm>
        <a:off x="3696541" y="1429498"/>
        <a:ext cx="498484" cy="499829"/>
      </dsp:txXfrm>
    </dsp:sp>
    <dsp:sp modelId="{4D696BAB-8C14-4BC5-9FB9-F1E6AC8ECED1}">
      <dsp:nvSpPr>
        <dsp:cNvPr id="0" name=""/>
        <dsp:cNvSpPr/>
      </dsp:nvSpPr>
      <dsp:spPr>
        <a:xfrm>
          <a:off x="4704260" y="10380"/>
          <a:ext cx="3359060" cy="3338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smtClean="0"/>
            <a:t>Paper 2 tests knowledge of the core only for students at SL and the core and AHL material for students at HL.</a:t>
          </a:r>
        </a:p>
        <a:p>
          <a:pPr lvl="0" algn="l" defTabSz="533400">
            <a:lnSpc>
              <a:spcPct val="90000"/>
            </a:lnSpc>
            <a:spcBef>
              <a:spcPct val="0"/>
            </a:spcBef>
            <a:spcAft>
              <a:spcPct val="35000"/>
            </a:spcAft>
          </a:pPr>
          <a:r>
            <a:rPr lang="en-GB" sz="1200" kern="1200" dirty="0" smtClean="0"/>
            <a:t>The questions address objectives 1, 2 and 3 and the paper is divided into two sections:</a:t>
          </a:r>
        </a:p>
        <a:p>
          <a:pPr lvl="0" algn="ctr" defTabSz="533400">
            <a:lnSpc>
              <a:spcPct val="90000"/>
            </a:lnSpc>
            <a:spcBef>
              <a:spcPct val="0"/>
            </a:spcBef>
            <a:spcAft>
              <a:spcPct val="35000"/>
            </a:spcAft>
          </a:pPr>
          <a:r>
            <a:rPr lang="en-GB" sz="1200" kern="1200" dirty="0" smtClean="0">
              <a:solidFill>
                <a:schemeClr val="tx2"/>
              </a:solidFill>
            </a:rPr>
            <a:t>In section A, there is a data-based question that requires students to analyse a given set of data</a:t>
          </a:r>
          <a:r>
            <a:rPr lang="en-GB" sz="1200" kern="1200" dirty="0" smtClean="0"/>
            <a:t>. The remainder of section A is made up of short-answer questions.</a:t>
          </a:r>
        </a:p>
        <a:p>
          <a:pPr lvl="0" algn="ctr" defTabSz="533400">
            <a:lnSpc>
              <a:spcPct val="90000"/>
            </a:lnSpc>
            <a:spcBef>
              <a:spcPct val="0"/>
            </a:spcBef>
            <a:spcAft>
              <a:spcPct val="35000"/>
            </a:spcAft>
          </a:pPr>
          <a:r>
            <a:rPr lang="en-GB" sz="1200" b="0" kern="1200" dirty="0" smtClean="0">
              <a:solidFill>
                <a:schemeClr val="tx2"/>
              </a:solidFill>
            </a:rPr>
            <a:t>In section B, students at SL are required to answer one question from a choice of three</a:t>
          </a:r>
          <a:r>
            <a:rPr lang="en-GB" sz="1200" kern="1200" dirty="0" smtClean="0"/>
            <a:t>, and students at HL are required to answer two questions from a choice of four. These extended-response questions may involve writing a number of paragraphs, solving a substantial problem, or carrying out a substantial piece of analysis or evaluation. A calculator is required for this paper.</a:t>
          </a:r>
          <a:endParaRPr lang="en-GB" sz="1200" kern="1200" dirty="0"/>
        </a:p>
      </dsp:txBody>
      <dsp:txXfrm>
        <a:off x="4802029" y="108149"/>
        <a:ext cx="3163522" cy="31425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9/4/2014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231749547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11</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12</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13</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21</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22</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23</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24</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25</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26</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27</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28</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29</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30</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31</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10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r>
              <a:rPr lang="en-US" smtClean="0"/>
              <a:t>12/17/2009</a:t>
            </a:r>
            <a:endParaRPr kumimoji="0" lang="es-ES"/>
          </a:p>
        </p:txBody>
      </p:sp>
      <p:sp>
        <p:nvSpPr>
          <p:cNvPr id="5" name="Footer Placeholder 4"/>
          <p:cNvSpPr>
            <a:spLocks noGrp="1"/>
          </p:cNvSpPr>
          <p:nvPr>
            <p:ph type="ftr" sz="quarter" idx="11"/>
          </p:nvPr>
        </p:nvSpPr>
        <p:spPr/>
        <p:txBody>
          <a:bodyPr/>
          <a:lstStyle/>
          <a:p>
            <a:r>
              <a:rPr kumimoji="0" lang="en-GB" smtClean="0"/>
              <a:t>Introduction IB Biology - Mark Polko</a:t>
            </a:r>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n-US" smtClean="0"/>
              <a:t>12/17/2009</a:t>
            </a:r>
            <a:endParaRPr kumimoji="0" lang="es-ES"/>
          </a:p>
        </p:txBody>
      </p:sp>
      <p:sp>
        <p:nvSpPr>
          <p:cNvPr id="5" name="Footer Placeholder 4"/>
          <p:cNvSpPr>
            <a:spLocks noGrp="1"/>
          </p:cNvSpPr>
          <p:nvPr>
            <p:ph type="ftr" sz="quarter" idx="11"/>
          </p:nvPr>
        </p:nvSpPr>
        <p:spPr/>
        <p:txBody>
          <a:bodyPr/>
          <a:lstStyle/>
          <a:p>
            <a:r>
              <a:rPr kumimoji="0" lang="en-GB" smtClean="0"/>
              <a:t>Introduction IB Biology - Mark Polko</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r>
              <a:rPr lang="en-US" smtClean="0"/>
              <a:t>12/17/2009</a:t>
            </a:r>
            <a:endParaRPr kumimoji="0" lang="es-ES"/>
          </a:p>
        </p:txBody>
      </p:sp>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n-GB" smtClean="0"/>
              <a:t>Introduction IB Biology - Mark Polko</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n-US" smtClean="0"/>
              <a:t>12/17/2009</a:t>
            </a:r>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n-GB" smtClean="0"/>
              <a:t>Introduction IB Biology - Mark Polko</a:t>
            </a:r>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n-U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r>
              <a:rPr lang="en-US" smtClean="0"/>
              <a:t>12/17/2009</a:t>
            </a:r>
            <a:endParaRPr kumimoji="0" lang="es-ES"/>
          </a:p>
        </p:txBody>
      </p:sp>
      <p:sp>
        <p:nvSpPr>
          <p:cNvPr id="6" name="Footer Placeholder 5"/>
          <p:cNvSpPr>
            <a:spLocks noGrp="1"/>
          </p:cNvSpPr>
          <p:nvPr>
            <p:ph type="ftr" sz="quarter" idx="11"/>
          </p:nvPr>
        </p:nvSpPr>
        <p:spPr/>
        <p:txBody>
          <a:bodyPr/>
          <a:lstStyle/>
          <a:p>
            <a:r>
              <a:rPr kumimoji="0" lang="en-GB" smtClean="0"/>
              <a:t>Introduction IB Biology - Mark Polko</a:t>
            </a:r>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12/17/2009</a:t>
            </a:r>
            <a:endParaRPr kumimoji="0" lang="es-ES"/>
          </a:p>
        </p:txBody>
      </p:sp>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n-US" smtClean="0"/>
              <a:t>12/17/2009</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r>
              <a:rPr kumimoji="0" lang="en-GB" smtClean="0"/>
              <a:t>Introduction IB Biology - Mark Polko</a:t>
            </a:r>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r>
              <a:rPr lang="en-US" smtClean="0"/>
              <a:t>12/17/2009</a:t>
            </a:r>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r>
              <a:rPr kumimoji="0" lang="en-GB" smtClean="0"/>
              <a:t>Introduction IB Biology - Mark Polko</a:t>
            </a:r>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1.xml"/><Relationship Id="rId7" Type="http://schemas.openxmlformats.org/officeDocument/2006/relationships/diagramColors" Target="../diagrams/colors9.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2.xml"/><Relationship Id="rId7" Type="http://schemas.openxmlformats.org/officeDocument/2006/relationships/diagramColors" Target="../diagrams/colors10.xml"/><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slideLayout" Target="../slideLayouts/slideLayout14.xml"/><Relationship Id="rId16" Type="http://schemas.openxmlformats.org/officeDocument/2006/relationships/diagramQuickStyle" Target="../diagrams/quickStyle13.xml"/><Relationship Id="rId1" Type="http://schemas.openxmlformats.org/officeDocument/2006/relationships/tags" Target="../tags/tag1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notesSlide" Target="../notesSlides/notesSlide14.xml"/><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notesSlide" Target="../notesSlides/notesSlide20.xml"/><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slideLayout" Target="../slideLayouts/slideLayout14.xml"/><Relationship Id="rId1" Type="http://schemas.openxmlformats.org/officeDocument/2006/relationships/tags" Target="../tags/tag19.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hyperlink" Target="http://sciencesfp.weebly.com/contents.html" TargetMode="Externa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8.xml"/><Relationship Id="rId13" Type="http://schemas.openxmlformats.org/officeDocument/2006/relationships/diagramColors" Target="../diagrams/colors19.xml"/><Relationship Id="rId3" Type="http://schemas.openxmlformats.org/officeDocument/2006/relationships/notesSlide" Target="../notesSlides/notesSlide21.xml"/><Relationship Id="rId7" Type="http://schemas.openxmlformats.org/officeDocument/2006/relationships/diagramQuickStyle" Target="../diagrams/quickStyle18.xml"/><Relationship Id="rId12" Type="http://schemas.openxmlformats.org/officeDocument/2006/relationships/diagramQuickStyle" Target="../diagrams/quickStyle19.xml"/><Relationship Id="rId2" Type="http://schemas.openxmlformats.org/officeDocument/2006/relationships/slideLayout" Target="../slideLayouts/slideLayout14.xml"/><Relationship Id="rId1" Type="http://schemas.openxmlformats.org/officeDocument/2006/relationships/tags" Target="../tags/tag20.xml"/><Relationship Id="rId6" Type="http://schemas.openxmlformats.org/officeDocument/2006/relationships/diagramLayout" Target="../diagrams/layout18.xml"/><Relationship Id="rId11" Type="http://schemas.openxmlformats.org/officeDocument/2006/relationships/diagramLayout" Target="../diagrams/layout19.xml"/><Relationship Id="rId5" Type="http://schemas.openxmlformats.org/officeDocument/2006/relationships/diagramData" Target="../diagrams/data18.xml"/><Relationship Id="rId10" Type="http://schemas.openxmlformats.org/officeDocument/2006/relationships/diagramData" Target="../diagrams/data19.xml"/><Relationship Id="rId4" Type="http://schemas.openxmlformats.org/officeDocument/2006/relationships/hyperlink" Target="http://sciencesfp.weebly.com/contents.html" TargetMode="External"/><Relationship Id="rId9" Type="http://schemas.microsoft.com/office/2007/relationships/diagramDrawing" Target="../diagrams/drawing18.xml"/><Relationship Id="rId14" Type="http://schemas.microsoft.com/office/2007/relationships/diagramDrawing" Target="../diagrams/drawing19.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7.xml"/><Relationship Id="rId7" Type="http://schemas.openxmlformats.org/officeDocument/2006/relationships/diagramColors" Target="../diagrams/colors6.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8.xml"/><Relationship Id="rId7" Type="http://schemas.openxmlformats.org/officeDocument/2006/relationships/diagramColors" Target="../diagrams/colors7.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s-ES" sz="2400" b="0" dirty="0" err="1" smtClean="0">
                <a:solidFill>
                  <a:srgbClr val="7BCF27"/>
                </a:solidFill>
                <a:latin typeface="Calibri" pitchFamily="34" charset="0"/>
              </a:rPr>
              <a:t>Introduction</a:t>
            </a:r>
            <a:r>
              <a:rPr lang="es-ES" sz="2400" b="0" dirty="0" smtClean="0">
                <a:solidFill>
                  <a:srgbClr val="7BCF27"/>
                </a:solidFill>
                <a:latin typeface="Calibri" pitchFamily="34" charset="0"/>
              </a:rPr>
              <a:t> </a:t>
            </a:r>
            <a:r>
              <a:rPr lang="es-ES" sz="2400" b="0" dirty="0" err="1" smtClean="0">
                <a:solidFill>
                  <a:srgbClr val="7BCF27"/>
                </a:solidFill>
                <a:latin typeface="Calibri" pitchFamily="34" charset="0"/>
              </a:rPr>
              <a:t>to</a:t>
            </a:r>
            <a:r>
              <a:rPr lang="es-ES" sz="2400" b="0" dirty="0">
                <a:solidFill>
                  <a:srgbClr val="262626"/>
                </a:solidFill>
              </a:rPr>
              <a:t/>
            </a:r>
            <a:br>
              <a:rPr lang="es-ES" sz="2400" b="0" dirty="0">
                <a:solidFill>
                  <a:srgbClr val="262626"/>
                </a:solidFill>
              </a:rPr>
            </a:br>
            <a:r>
              <a:rPr lang="es-ES" sz="5600" b="0" dirty="0" smtClean="0">
                <a:solidFill>
                  <a:prstClr val="white"/>
                </a:solidFill>
              </a:rPr>
              <a:t>IB </a:t>
            </a:r>
            <a:r>
              <a:rPr lang="es-ES" sz="5600" b="0" dirty="0" err="1" smtClean="0">
                <a:solidFill>
                  <a:prstClr val="white"/>
                </a:solidFill>
              </a:rPr>
              <a:t>Biology</a:t>
            </a:r>
            <a:r>
              <a:rPr lang="es-ES" sz="5600" b="0" dirty="0" smtClean="0">
                <a:solidFill>
                  <a:prstClr val="white"/>
                </a:solidFill>
              </a:rPr>
              <a:t> SL</a:t>
            </a:r>
            <a:endParaRPr lang="es-E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External</a:t>
            </a:r>
            <a:r>
              <a:rPr lang="es-ES" sz="4000" b="1" dirty="0" smtClean="0">
                <a:solidFill>
                  <a:schemeClr val="tx1">
                    <a:lumMod val="85000"/>
                    <a:lumOff val="15000"/>
                  </a:schemeClr>
                </a:solidFill>
                <a:latin typeface="+mj-lt"/>
              </a:rPr>
              <a:t> </a:t>
            </a:r>
            <a:r>
              <a:rPr lang="es-ES" sz="4000" dirty="0" err="1" smtClean="0">
                <a:solidFill>
                  <a:schemeClr val="tx1">
                    <a:lumMod val="50000"/>
                    <a:lumOff val="50000"/>
                  </a:schemeClr>
                </a:solidFill>
              </a:rPr>
              <a:t>assessment</a:t>
            </a:r>
            <a:r>
              <a:rPr lang="es-ES" sz="4000" dirty="0" smtClean="0">
                <a:solidFill>
                  <a:schemeClr val="tx1">
                    <a:lumMod val="50000"/>
                    <a:lumOff val="50000"/>
                  </a:schemeClr>
                </a:solidFill>
              </a:rPr>
              <a:t> (76%)</a:t>
            </a:r>
            <a:endParaRPr lang="es-ES" sz="4000" dirty="0">
              <a:solidFill>
                <a:schemeClr val="tx1">
                  <a:lumMod val="50000"/>
                  <a:lumOff val="50000"/>
                </a:schemeClr>
              </a:solidFill>
              <a:cs typeface="Arial" pitchFamily="34" charset="0"/>
            </a:endParaRPr>
          </a:p>
          <a:p>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6150" y="1196752"/>
            <a:ext cx="7419826" cy="4229483"/>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10</a:t>
            </a:fld>
            <a:endParaRPr kumimoji="0" lang="en-GB"/>
          </a:p>
        </p:txBody>
      </p:sp>
    </p:spTree>
    <p:custDataLst>
      <p:tags r:id="rId1"/>
    </p:custDataLst>
    <p:extLst>
      <p:ext uri="{BB962C8B-B14F-4D97-AF65-F5344CB8AC3E}">
        <p14:creationId xmlns:p14="http://schemas.microsoft.com/office/powerpoint/2010/main" val="272533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552" y="360903"/>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External</a:t>
            </a:r>
            <a:r>
              <a:rPr lang="es-ES" sz="4000" dirty="0" smtClean="0">
                <a:latin typeface="+mj-lt"/>
              </a:rPr>
              <a:t> </a:t>
            </a:r>
            <a:r>
              <a:rPr lang="es-ES" sz="4000" dirty="0" err="1" smtClean="0">
                <a:solidFill>
                  <a:schemeClr val="tx1">
                    <a:lumMod val="50000"/>
                    <a:lumOff val="50000"/>
                  </a:schemeClr>
                </a:solidFill>
                <a:latin typeface="+mj-lt"/>
              </a:rPr>
              <a:t>assessment</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2091448060"/>
              </p:ext>
            </p:extLst>
          </p:nvPr>
        </p:nvGraphicFramePr>
        <p:xfrm>
          <a:off x="755576" y="1582340"/>
          <a:ext cx="8064896" cy="3862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11</a:t>
            </a:fld>
            <a:endParaRPr kumimoji="0" lang="en-GB"/>
          </a:p>
        </p:txBody>
      </p:sp>
    </p:spTree>
    <p:custDataLst>
      <p:tags r:id="rId1"/>
    </p:custDataLst>
    <p:extLst>
      <p:ext uri="{BB962C8B-B14F-4D97-AF65-F5344CB8AC3E}">
        <p14:creationId xmlns:p14="http://schemas.microsoft.com/office/powerpoint/2010/main" val="284237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graphicEl>
                                              <a:dgm id="{1E239355-17F1-4CF8-8E59-FED68BFA0013}"/>
                                            </p:graphicEl>
                                          </p:spTgt>
                                        </p:tgtEl>
                                        <p:attrNameLst>
                                          <p:attrName>style.visibility</p:attrName>
                                        </p:attrNameLst>
                                      </p:cBhvr>
                                      <p:to>
                                        <p:strVal val="visible"/>
                                      </p:to>
                                    </p:set>
                                    <p:anim calcmode="lin" valueType="num">
                                      <p:cBhvr>
                                        <p:cTn id="12" dur="500" fill="hold"/>
                                        <p:tgtEl>
                                          <p:spTgt spid="4">
                                            <p:graphicEl>
                                              <a:dgm id="{1E239355-17F1-4CF8-8E59-FED68BFA0013}"/>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1E239355-17F1-4CF8-8E59-FED68BFA0013}"/>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1E239355-17F1-4CF8-8E59-FED68BFA001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graphicEl>
                                              <a:dgm id="{74FFE34A-BA43-4FB7-A9A9-01F97B43DCA3}"/>
                                            </p:graphicEl>
                                          </p:spTgt>
                                        </p:tgtEl>
                                        <p:attrNameLst>
                                          <p:attrName>style.visibility</p:attrName>
                                        </p:attrNameLst>
                                      </p:cBhvr>
                                      <p:to>
                                        <p:strVal val="visible"/>
                                      </p:to>
                                    </p:set>
                                    <p:anim calcmode="lin" valueType="num">
                                      <p:cBhvr>
                                        <p:cTn id="19" dur="500" fill="hold"/>
                                        <p:tgtEl>
                                          <p:spTgt spid="4">
                                            <p:graphicEl>
                                              <a:dgm id="{74FFE34A-BA43-4FB7-A9A9-01F97B43DCA3}"/>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74FFE34A-BA43-4FB7-A9A9-01F97B43DCA3}"/>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74FFE34A-BA43-4FB7-A9A9-01F97B43DCA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graphicEl>
                                              <a:dgm id="{4D696BAB-8C14-4BC5-9FB9-F1E6AC8ECED1}"/>
                                            </p:graphicEl>
                                          </p:spTgt>
                                        </p:tgtEl>
                                        <p:attrNameLst>
                                          <p:attrName>style.visibility</p:attrName>
                                        </p:attrNameLst>
                                      </p:cBhvr>
                                      <p:to>
                                        <p:strVal val="visible"/>
                                      </p:to>
                                    </p:set>
                                    <p:anim calcmode="lin" valueType="num">
                                      <p:cBhvr>
                                        <p:cTn id="24" dur="500" fill="hold"/>
                                        <p:tgtEl>
                                          <p:spTgt spid="4">
                                            <p:graphicEl>
                                              <a:dgm id="{4D696BAB-8C14-4BC5-9FB9-F1E6AC8ECED1}"/>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4D696BAB-8C14-4BC5-9FB9-F1E6AC8ECED1}"/>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4D696BAB-8C14-4BC5-9FB9-F1E6AC8ECE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External</a:t>
            </a:r>
            <a:r>
              <a:rPr lang="es-ES" sz="4000" dirty="0" smtClean="0">
                <a:latin typeface="+mj-lt"/>
              </a:rPr>
              <a:t> </a:t>
            </a:r>
            <a:r>
              <a:rPr lang="es-ES" sz="4000" dirty="0" err="1" smtClean="0">
                <a:solidFill>
                  <a:schemeClr val="tx1">
                    <a:lumMod val="50000"/>
                    <a:lumOff val="50000"/>
                  </a:schemeClr>
                </a:solidFill>
                <a:latin typeface="+mj-lt"/>
              </a:rPr>
              <a:t>assessment</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1217866103"/>
              </p:ext>
            </p:extLst>
          </p:nvPr>
        </p:nvGraphicFramePr>
        <p:xfrm>
          <a:off x="755576" y="1582340"/>
          <a:ext cx="8064896" cy="3358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12</a:t>
            </a:fld>
            <a:endParaRPr kumimoji="0" lang="en-GB"/>
          </a:p>
        </p:txBody>
      </p:sp>
    </p:spTree>
    <p:custDataLst>
      <p:tags r:id="rId1"/>
    </p:custDataLst>
    <p:extLst>
      <p:ext uri="{BB962C8B-B14F-4D97-AF65-F5344CB8AC3E}">
        <p14:creationId xmlns:p14="http://schemas.microsoft.com/office/powerpoint/2010/main" val="31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graphicEl>
                                              <a:dgm id="{1E239355-17F1-4CF8-8E59-FED68BFA0013}"/>
                                            </p:graphicEl>
                                          </p:spTgt>
                                        </p:tgtEl>
                                        <p:attrNameLst>
                                          <p:attrName>style.visibility</p:attrName>
                                        </p:attrNameLst>
                                      </p:cBhvr>
                                      <p:to>
                                        <p:strVal val="visible"/>
                                      </p:to>
                                    </p:set>
                                    <p:anim calcmode="lin" valueType="num">
                                      <p:cBhvr>
                                        <p:cTn id="12" dur="500" fill="hold"/>
                                        <p:tgtEl>
                                          <p:spTgt spid="4">
                                            <p:graphicEl>
                                              <a:dgm id="{1E239355-17F1-4CF8-8E59-FED68BFA0013}"/>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1E239355-17F1-4CF8-8E59-FED68BFA0013}"/>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1E239355-17F1-4CF8-8E59-FED68BFA001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graphicEl>
                                              <a:dgm id="{74FFE34A-BA43-4FB7-A9A9-01F97B43DCA3}"/>
                                            </p:graphicEl>
                                          </p:spTgt>
                                        </p:tgtEl>
                                        <p:attrNameLst>
                                          <p:attrName>style.visibility</p:attrName>
                                        </p:attrNameLst>
                                      </p:cBhvr>
                                      <p:to>
                                        <p:strVal val="visible"/>
                                      </p:to>
                                    </p:set>
                                    <p:anim calcmode="lin" valueType="num">
                                      <p:cBhvr>
                                        <p:cTn id="19" dur="500" fill="hold"/>
                                        <p:tgtEl>
                                          <p:spTgt spid="4">
                                            <p:graphicEl>
                                              <a:dgm id="{74FFE34A-BA43-4FB7-A9A9-01F97B43DCA3}"/>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74FFE34A-BA43-4FB7-A9A9-01F97B43DCA3}"/>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74FFE34A-BA43-4FB7-A9A9-01F97B43DCA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graphicEl>
                                              <a:dgm id="{4D696BAB-8C14-4BC5-9FB9-F1E6AC8ECED1}"/>
                                            </p:graphicEl>
                                          </p:spTgt>
                                        </p:tgtEl>
                                        <p:attrNameLst>
                                          <p:attrName>style.visibility</p:attrName>
                                        </p:attrNameLst>
                                      </p:cBhvr>
                                      <p:to>
                                        <p:strVal val="visible"/>
                                      </p:to>
                                    </p:set>
                                    <p:anim calcmode="lin" valueType="num">
                                      <p:cBhvr>
                                        <p:cTn id="24" dur="500" fill="hold"/>
                                        <p:tgtEl>
                                          <p:spTgt spid="4">
                                            <p:graphicEl>
                                              <a:dgm id="{4D696BAB-8C14-4BC5-9FB9-F1E6AC8ECED1}"/>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4D696BAB-8C14-4BC5-9FB9-F1E6AC8ECED1}"/>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4D696BAB-8C14-4BC5-9FB9-F1E6AC8ECE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External</a:t>
            </a:r>
            <a:r>
              <a:rPr lang="es-ES" sz="4000" dirty="0" smtClean="0">
                <a:latin typeface="+mj-lt"/>
              </a:rPr>
              <a:t> </a:t>
            </a:r>
            <a:r>
              <a:rPr lang="es-ES" sz="4000" dirty="0" err="1" smtClean="0">
                <a:solidFill>
                  <a:schemeClr val="tx1">
                    <a:lumMod val="50000"/>
                    <a:lumOff val="50000"/>
                  </a:schemeClr>
                </a:solidFill>
                <a:latin typeface="+mj-lt"/>
              </a:rPr>
              <a:t>assessment</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1987190104"/>
              </p:ext>
            </p:extLst>
          </p:nvPr>
        </p:nvGraphicFramePr>
        <p:xfrm>
          <a:off x="755576" y="1582341"/>
          <a:ext cx="8064896" cy="2123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13</a:t>
            </a:fld>
            <a:endParaRPr kumimoji="0" lang="en-GB"/>
          </a:p>
        </p:txBody>
      </p:sp>
    </p:spTree>
    <p:custDataLst>
      <p:tags r:id="rId1"/>
    </p:custDataLst>
    <p:extLst>
      <p:ext uri="{BB962C8B-B14F-4D97-AF65-F5344CB8AC3E}">
        <p14:creationId xmlns:p14="http://schemas.microsoft.com/office/powerpoint/2010/main" val="421240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graphicEl>
                                              <a:dgm id="{1E239355-17F1-4CF8-8E59-FED68BFA0013}"/>
                                            </p:graphicEl>
                                          </p:spTgt>
                                        </p:tgtEl>
                                        <p:attrNameLst>
                                          <p:attrName>style.visibility</p:attrName>
                                        </p:attrNameLst>
                                      </p:cBhvr>
                                      <p:to>
                                        <p:strVal val="visible"/>
                                      </p:to>
                                    </p:set>
                                    <p:anim calcmode="lin" valueType="num">
                                      <p:cBhvr>
                                        <p:cTn id="12" dur="500" fill="hold"/>
                                        <p:tgtEl>
                                          <p:spTgt spid="4">
                                            <p:graphicEl>
                                              <a:dgm id="{1E239355-17F1-4CF8-8E59-FED68BFA0013}"/>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1E239355-17F1-4CF8-8E59-FED68BFA0013}"/>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1E239355-17F1-4CF8-8E59-FED68BFA001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graphicEl>
                                              <a:dgm id="{74FFE34A-BA43-4FB7-A9A9-01F97B43DCA3}"/>
                                            </p:graphicEl>
                                          </p:spTgt>
                                        </p:tgtEl>
                                        <p:attrNameLst>
                                          <p:attrName>style.visibility</p:attrName>
                                        </p:attrNameLst>
                                      </p:cBhvr>
                                      <p:to>
                                        <p:strVal val="visible"/>
                                      </p:to>
                                    </p:set>
                                    <p:anim calcmode="lin" valueType="num">
                                      <p:cBhvr>
                                        <p:cTn id="19" dur="500" fill="hold"/>
                                        <p:tgtEl>
                                          <p:spTgt spid="4">
                                            <p:graphicEl>
                                              <a:dgm id="{74FFE34A-BA43-4FB7-A9A9-01F97B43DCA3}"/>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74FFE34A-BA43-4FB7-A9A9-01F97B43DCA3}"/>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74FFE34A-BA43-4FB7-A9A9-01F97B43DCA3}"/>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graphicEl>
                                              <a:dgm id="{4D696BAB-8C14-4BC5-9FB9-F1E6AC8ECED1}"/>
                                            </p:graphicEl>
                                          </p:spTgt>
                                        </p:tgtEl>
                                        <p:attrNameLst>
                                          <p:attrName>style.visibility</p:attrName>
                                        </p:attrNameLst>
                                      </p:cBhvr>
                                      <p:to>
                                        <p:strVal val="visible"/>
                                      </p:to>
                                    </p:set>
                                    <p:anim calcmode="lin" valueType="num">
                                      <p:cBhvr>
                                        <p:cTn id="24" dur="500" fill="hold"/>
                                        <p:tgtEl>
                                          <p:spTgt spid="4">
                                            <p:graphicEl>
                                              <a:dgm id="{4D696BAB-8C14-4BC5-9FB9-F1E6AC8ECED1}"/>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4D696BAB-8C14-4BC5-9FB9-F1E6AC8ECED1}"/>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4D696BAB-8C14-4BC5-9FB9-F1E6AC8ECE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14</a:t>
            </a:fld>
            <a:endParaRPr kumimoji="0" lang="en-GB"/>
          </a:p>
        </p:txBody>
      </p:sp>
      <p:sp>
        <p:nvSpPr>
          <p:cNvPr id="4" name="TextBox 3"/>
          <p:cNvSpPr txBox="1"/>
          <p:nvPr/>
        </p:nvSpPr>
        <p:spPr>
          <a:xfrm>
            <a:off x="579486"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Internal</a:t>
            </a:r>
            <a:r>
              <a:rPr lang="es-ES" sz="4000" b="1" dirty="0" smtClean="0">
                <a:solidFill>
                  <a:schemeClr val="tx1">
                    <a:lumMod val="85000"/>
                    <a:lumOff val="15000"/>
                  </a:schemeClr>
                </a:solidFill>
                <a:latin typeface="+mj-lt"/>
              </a:rPr>
              <a:t> </a:t>
            </a:r>
            <a:r>
              <a:rPr lang="es-ES" sz="4000" dirty="0" err="1" smtClean="0">
                <a:solidFill>
                  <a:schemeClr val="tx1">
                    <a:lumMod val="50000"/>
                    <a:lumOff val="50000"/>
                  </a:schemeClr>
                </a:solidFill>
                <a:latin typeface="+mj-lt"/>
              </a:rPr>
              <a:t>assessment</a:t>
            </a:r>
            <a:endParaRPr lang="es-ES" sz="4000" dirty="0">
              <a:solidFill>
                <a:schemeClr val="tx1">
                  <a:lumMod val="50000"/>
                  <a:lumOff val="50000"/>
                </a:schemeClr>
              </a:solidFill>
              <a:latin typeface="+mj-lt"/>
              <a:cs typeface="Arial" pitchFamily="34" charset="0"/>
            </a:endParaRPr>
          </a:p>
        </p:txBody>
      </p:sp>
      <p:sp>
        <p:nvSpPr>
          <p:cNvPr id="5" name="TextBox 4"/>
          <p:cNvSpPr txBox="1"/>
          <p:nvPr/>
        </p:nvSpPr>
        <p:spPr>
          <a:xfrm>
            <a:off x="683568" y="905542"/>
            <a:ext cx="5086714" cy="369332"/>
          </a:xfrm>
          <a:prstGeom prst="rect">
            <a:avLst/>
          </a:prstGeom>
          <a:noFill/>
        </p:spPr>
        <p:txBody>
          <a:bodyPr wrap="none" rtlCol="0">
            <a:spAutoFit/>
          </a:bodyPr>
          <a:lstStyle/>
          <a:p>
            <a:r>
              <a:rPr lang="en-GB" dirty="0" smtClean="0"/>
              <a:t>This will be based mainly on the laboratory sessions </a:t>
            </a:r>
            <a:endParaRPr lang="en-GB" dirty="0"/>
          </a:p>
        </p:txBody>
      </p:sp>
      <p:sp>
        <p:nvSpPr>
          <p:cNvPr id="8" name="TextBox 7"/>
          <p:cNvSpPr txBox="1"/>
          <p:nvPr/>
        </p:nvSpPr>
        <p:spPr>
          <a:xfrm>
            <a:off x="827584" y="1327752"/>
            <a:ext cx="7920880" cy="3416320"/>
          </a:xfrm>
          <a:prstGeom prst="rect">
            <a:avLst/>
          </a:prstGeom>
          <a:noFill/>
        </p:spPr>
        <p:txBody>
          <a:bodyPr wrap="square" rtlCol="0">
            <a:spAutoFit/>
          </a:bodyPr>
          <a:lstStyle/>
          <a:p>
            <a:r>
              <a:rPr lang="en-GB" b="1" dirty="0" smtClean="0"/>
              <a:t>Laboratory</a:t>
            </a:r>
            <a:r>
              <a:rPr lang="en-GB" dirty="0" smtClean="0"/>
              <a:t>: Assessed with the set of lab reports elaborated over the length of the course. </a:t>
            </a:r>
          </a:p>
          <a:p>
            <a:pPr marL="285750" indent="-285750">
              <a:buFont typeface="Arial" pitchFamily="34" charset="0"/>
              <a:buChar char="•"/>
            </a:pPr>
            <a:r>
              <a:rPr lang="en-GB" dirty="0" smtClean="0"/>
              <a:t>Criteria: D (Design), DCP (Data Collection and Processing) and CE (Conclusion and Evaluation) </a:t>
            </a:r>
            <a:r>
              <a:rPr lang="en-GB" dirty="0"/>
              <a:t>will be </a:t>
            </a:r>
            <a:r>
              <a:rPr lang="en-GB" dirty="0" err="1"/>
              <a:t>summatively</a:t>
            </a:r>
            <a:r>
              <a:rPr lang="en-GB" dirty="0"/>
              <a:t> assessed TWICE. </a:t>
            </a:r>
            <a:endParaRPr lang="en-GB" dirty="0" smtClean="0"/>
          </a:p>
          <a:p>
            <a:pPr marL="285750" indent="-285750">
              <a:buFont typeface="Arial" pitchFamily="34" charset="0"/>
              <a:buChar char="•"/>
            </a:pPr>
            <a:r>
              <a:rPr lang="en-GB" dirty="0" smtClean="0"/>
              <a:t>The criterion MP (Manipulative Skills) will be assessed </a:t>
            </a:r>
            <a:r>
              <a:rPr lang="en-GB" dirty="0"/>
              <a:t>e</a:t>
            </a:r>
            <a:r>
              <a:rPr lang="en-GB" dirty="0" smtClean="0"/>
              <a:t>ach lab session (former criterion F)</a:t>
            </a:r>
          </a:p>
          <a:p>
            <a:r>
              <a:rPr lang="en-GB" dirty="0" smtClean="0"/>
              <a:t>The lab reports will be assessed internally by your teacher and two will be moderated by the IBO.</a:t>
            </a:r>
          </a:p>
          <a:p>
            <a:endParaRPr lang="en-GB" dirty="0"/>
          </a:p>
          <a:p>
            <a:r>
              <a:rPr lang="en-GB" b="1" dirty="0" smtClean="0"/>
              <a:t>Group 4 project</a:t>
            </a:r>
            <a:r>
              <a:rPr lang="en-GB" dirty="0" smtClean="0"/>
              <a:t>: A task performed during 10 hours together with other science students. Only the criterion; Personal Skills (PS) will be </a:t>
            </a:r>
            <a:r>
              <a:rPr lang="en-GB" dirty="0" err="1" smtClean="0"/>
              <a:t>assesssed</a:t>
            </a:r>
            <a:endParaRPr lang="en-GB" dirty="0" smtClean="0"/>
          </a:p>
          <a:p>
            <a:endParaRPr lang="en-GB" dirty="0"/>
          </a:p>
        </p:txBody>
      </p:sp>
      <p:sp>
        <p:nvSpPr>
          <p:cNvPr id="9" name="Rounded Rectangle 8"/>
          <p:cNvSpPr/>
          <p:nvPr/>
        </p:nvSpPr>
        <p:spPr>
          <a:xfrm>
            <a:off x="1835696" y="4365104"/>
            <a:ext cx="5328592" cy="2277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maximum mark for each criterion is </a:t>
            </a:r>
            <a:r>
              <a:rPr lang="en-GB" dirty="0" smtClean="0">
                <a:solidFill>
                  <a:schemeClr val="tx1"/>
                </a:solidFill>
              </a:rPr>
              <a:t>6</a:t>
            </a:r>
          </a:p>
          <a:p>
            <a:pPr marL="285750" indent="-285750">
              <a:buFontTx/>
              <a:buChar char="-"/>
            </a:pPr>
            <a:r>
              <a:rPr lang="en-GB" dirty="0" smtClean="0"/>
              <a:t>Design	:			2 x 6=12</a:t>
            </a:r>
          </a:p>
          <a:p>
            <a:pPr marL="285750" indent="-285750">
              <a:buFontTx/>
              <a:buChar char="-"/>
            </a:pPr>
            <a:r>
              <a:rPr lang="en-GB" dirty="0" smtClean="0"/>
              <a:t>Data collection and Processing: 	2 x 6=12</a:t>
            </a:r>
          </a:p>
          <a:p>
            <a:pPr marL="285750" indent="-285750">
              <a:buFontTx/>
              <a:buChar char="-"/>
            </a:pPr>
            <a:r>
              <a:rPr lang="en-GB" dirty="0" smtClean="0"/>
              <a:t>Conclusion and evaluation		2 x 6=12</a:t>
            </a:r>
          </a:p>
          <a:p>
            <a:pPr marL="285750" indent="-285750">
              <a:buFontTx/>
              <a:buChar char="-"/>
            </a:pPr>
            <a:r>
              <a:rPr lang="en-GB" dirty="0" err="1" smtClean="0"/>
              <a:t>Manupulative</a:t>
            </a:r>
            <a:r>
              <a:rPr lang="en-GB" dirty="0" smtClean="0"/>
              <a:t> skills		1 x 6=6</a:t>
            </a:r>
          </a:p>
          <a:p>
            <a:pPr marL="285750" indent="-285750">
              <a:buFontTx/>
              <a:buChar char="-"/>
            </a:pPr>
            <a:r>
              <a:rPr lang="en-GB" dirty="0" smtClean="0"/>
              <a:t>Personal skills			</a:t>
            </a:r>
            <a:r>
              <a:rPr lang="en-GB" u="sng" dirty="0" smtClean="0"/>
              <a:t>1 x 6=6</a:t>
            </a:r>
          </a:p>
          <a:p>
            <a:r>
              <a:rPr lang="en-GB" dirty="0" smtClean="0"/>
              <a:t>TOTAL				</a:t>
            </a:r>
            <a:r>
              <a:rPr lang="en-GB" dirty="0" smtClean="0">
                <a:solidFill>
                  <a:schemeClr val="tx1"/>
                </a:solidFill>
              </a:rPr>
              <a:t>          48</a:t>
            </a:r>
          </a:p>
          <a:p>
            <a:pPr marL="285750" indent="-285750">
              <a:buFontTx/>
              <a:buChar char="-"/>
            </a:pPr>
            <a:endParaRPr lang="en-GB" dirty="0"/>
          </a:p>
        </p:txBody>
      </p:sp>
    </p:spTree>
    <p:extLst>
      <p:ext uri="{BB962C8B-B14F-4D97-AF65-F5344CB8AC3E}">
        <p14:creationId xmlns:p14="http://schemas.microsoft.com/office/powerpoint/2010/main" val="20814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15</a:t>
            </a:fld>
            <a:endParaRPr kumimoji="0" lang="en-GB"/>
          </a:p>
        </p:txBody>
      </p:sp>
      <p:sp>
        <p:nvSpPr>
          <p:cNvPr id="6" name="TextBox 5"/>
          <p:cNvSpPr txBox="1"/>
          <p:nvPr/>
        </p:nvSpPr>
        <p:spPr>
          <a:xfrm>
            <a:off x="611560" y="18864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Subject</a:t>
            </a:r>
            <a:r>
              <a:rPr lang="es-ES" sz="4000" b="1" dirty="0" smtClean="0">
                <a:solidFill>
                  <a:schemeClr val="tx1">
                    <a:lumMod val="85000"/>
                    <a:lumOff val="15000"/>
                  </a:schemeClr>
                </a:solidFill>
                <a:latin typeface="+mj-lt"/>
              </a:rPr>
              <a:t> </a:t>
            </a:r>
            <a:r>
              <a:rPr lang="es-ES" sz="4000" dirty="0" err="1">
                <a:solidFill>
                  <a:schemeClr val="tx1">
                    <a:lumMod val="50000"/>
                    <a:lumOff val="50000"/>
                  </a:schemeClr>
                </a:solidFill>
                <a:latin typeface="+mj-lt"/>
              </a:rPr>
              <a:t>p</a:t>
            </a:r>
            <a:r>
              <a:rPr lang="es-ES" sz="4000" dirty="0" err="1" smtClean="0">
                <a:solidFill>
                  <a:schemeClr val="tx1">
                    <a:lumMod val="50000"/>
                    <a:lumOff val="50000"/>
                  </a:schemeClr>
                </a:solidFill>
                <a:latin typeface="+mj-lt"/>
              </a:rPr>
              <a:t>rogram</a:t>
            </a:r>
            <a:endParaRPr lang="es-ES" sz="4000" dirty="0">
              <a:solidFill>
                <a:schemeClr val="tx1">
                  <a:lumMod val="50000"/>
                  <a:lumOff val="50000"/>
                </a:schemeClr>
              </a:solidFill>
              <a:latin typeface="+mj-lt"/>
              <a:cs typeface="Arial" pitchFamily="34" charset="0"/>
            </a:endParaRPr>
          </a:p>
        </p:txBody>
      </p:sp>
      <p:sp>
        <p:nvSpPr>
          <p:cNvPr id="7" name="TextBox 6"/>
          <p:cNvSpPr txBox="1"/>
          <p:nvPr/>
        </p:nvSpPr>
        <p:spPr>
          <a:xfrm>
            <a:off x="578138" y="860518"/>
            <a:ext cx="8208912" cy="1200329"/>
          </a:xfrm>
          <a:prstGeom prst="rect">
            <a:avLst/>
          </a:prstGeom>
          <a:noFill/>
        </p:spPr>
        <p:txBody>
          <a:bodyPr wrap="square" rtlCol="0">
            <a:spAutoFit/>
          </a:bodyPr>
          <a:lstStyle/>
          <a:p>
            <a:r>
              <a:rPr lang="en-GB" dirty="0" smtClean="0"/>
              <a:t>The subject Biology SL will be given 6 hours weekly of which 2 are dedicated to lab work. This lab work doesn’t necessarily have to be each week.</a:t>
            </a:r>
          </a:p>
          <a:p>
            <a:r>
              <a:rPr lang="en-GB" dirty="0" smtClean="0"/>
              <a:t>The criteria assessed will be:</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789348289"/>
              </p:ext>
            </p:extLst>
          </p:nvPr>
        </p:nvGraphicFramePr>
        <p:xfrm>
          <a:off x="5774152" y="1594241"/>
          <a:ext cx="3240360" cy="1854200"/>
        </p:xfrm>
        <a:graphic>
          <a:graphicData uri="http://schemas.openxmlformats.org/drawingml/2006/table">
            <a:tbl>
              <a:tblPr firstRow="1" bandRow="1">
                <a:tableStyleId>{5C22544A-7EE6-4342-B048-85BDC9FD1C3A}</a:tableStyleId>
              </a:tblPr>
              <a:tblGrid>
                <a:gridCol w="2634480"/>
                <a:gridCol w="605880"/>
              </a:tblGrid>
              <a:tr h="370840">
                <a:tc gridSpan="2">
                  <a:txBody>
                    <a:bodyPr/>
                    <a:lstStyle/>
                    <a:p>
                      <a:r>
                        <a:rPr lang="en-GB" dirty="0" smtClean="0"/>
                        <a:t>Biology SL</a:t>
                      </a:r>
                      <a:endParaRPr lang="en-GB" dirty="0"/>
                    </a:p>
                  </a:txBody>
                  <a:tcPr/>
                </a:tc>
                <a:tc hMerge="1">
                  <a:txBody>
                    <a:bodyPr/>
                    <a:lstStyle/>
                    <a:p>
                      <a:endParaRPr lang="en-GB" dirty="0"/>
                    </a:p>
                  </a:txBody>
                  <a:tcPr/>
                </a:tc>
              </a:tr>
              <a:tr h="370840">
                <a:tc>
                  <a:txBody>
                    <a:bodyPr/>
                    <a:lstStyle/>
                    <a:p>
                      <a:pPr marL="0" indent="0">
                        <a:buNone/>
                      </a:pPr>
                      <a:r>
                        <a:rPr lang="en-GB" dirty="0" smtClean="0"/>
                        <a:t>A. Theory</a:t>
                      </a:r>
                      <a:endParaRPr lang="en-GB" dirty="0"/>
                    </a:p>
                  </a:txBody>
                  <a:tcPr/>
                </a:tc>
                <a:tc>
                  <a:txBody>
                    <a:bodyPr/>
                    <a:lstStyle/>
                    <a:p>
                      <a:r>
                        <a:rPr lang="en-GB" dirty="0" smtClean="0"/>
                        <a:t>40%</a:t>
                      </a:r>
                      <a:endParaRPr lang="en-GB" dirty="0"/>
                    </a:p>
                  </a:txBody>
                  <a:tcPr/>
                </a:tc>
              </a:tr>
              <a:tr h="370840">
                <a:tc>
                  <a:txBody>
                    <a:bodyPr/>
                    <a:lstStyle/>
                    <a:p>
                      <a:r>
                        <a:rPr lang="en-GB" dirty="0" smtClean="0"/>
                        <a:t>B. Applied Theory</a:t>
                      </a:r>
                      <a:endParaRPr lang="en-GB" dirty="0"/>
                    </a:p>
                  </a:txBody>
                  <a:tcPr/>
                </a:tc>
                <a:tc>
                  <a:txBody>
                    <a:bodyPr/>
                    <a:lstStyle/>
                    <a:p>
                      <a:r>
                        <a:rPr lang="en-GB" dirty="0" smtClean="0"/>
                        <a:t>30%</a:t>
                      </a:r>
                      <a:endParaRPr lang="en-GB" dirty="0"/>
                    </a:p>
                  </a:txBody>
                  <a:tcPr/>
                </a:tc>
              </a:tr>
              <a:tr h="370840">
                <a:tc>
                  <a:txBody>
                    <a:bodyPr/>
                    <a:lstStyle/>
                    <a:p>
                      <a:r>
                        <a:rPr lang="en-GB" dirty="0" smtClean="0"/>
                        <a:t>C. Experimentation</a:t>
                      </a:r>
                      <a:endParaRPr lang="en-GB" dirty="0"/>
                    </a:p>
                  </a:txBody>
                  <a:tcPr/>
                </a:tc>
                <a:tc>
                  <a:txBody>
                    <a:bodyPr/>
                    <a:lstStyle/>
                    <a:p>
                      <a:r>
                        <a:rPr lang="en-GB" dirty="0" smtClean="0"/>
                        <a:t>20%</a:t>
                      </a:r>
                      <a:endParaRPr lang="en-GB" dirty="0"/>
                    </a:p>
                  </a:txBody>
                  <a:tcPr/>
                </a:tc>
              </a:tr>
              <a:tr h="370840">
                <a:tc>
                  <a:txBody>
                    <a:bodyPr/>
                    <a:lstStyle/>
                    <a:p>
                      <a:r>
                        <a:rPr lang="en-GB" dirty="0" smtClean="0"/>
                        <a:t>D.</a:t>
                      </a:r>
                      <a:r>
                        <a:rPr lang="en-GB" baseline="0" dirty="0" smtClean="0"/>
                        <a:t> AIE</a:t>
                      </a:r>
                      <a:endParaRPr lang="en-GB" dirty="0"/>
                    </a:p>
                  </a:txBody>
                  <a:tcPr/>
                </a:tc>
                <a:tc>
                  <a:txBody>
                    <a:bodyPr/>
                    <a:lstStyle/>
                    <a:p>
                      <a:r>
                        <a:rPr lang="en-GB" dirty="0" smtClean="0"/>
                        <a:t>10%</a:t>
                      </a:r>
                      <a:endParaRPr lang="en-GB" dirty="0"/>
                    </a:p>
                  </a:txBody>
                  <a:tcPr/>
                </a:tc>
              </a:tr>
            </a:tbl>
          </a:graphicData>
        </a:graphic>
      </p:graphicFrame>
      <p:sp>
        <p:nvSpPr>
          <p:cNvPr id="9" name="TextBox 8"/>
          <p:cNvSpPr txBox="1"/>
          <p:nvPr/>
        </p:nvSpPr>
        <p:spPr>
          <a:xfrm>
            <a:off x="601605" y="2060848"/>
            <a:ext cx="5112568" cy="3970318"/>
          </a:xfrm>
          <a:prstGeom prst="rect">
            <a:avLst/>
          </a:prstGeom>
          <a:noFill/>
        </p:spPr>
        <p:txBody>
          <a:bodyPr wrap="square" rtlCol="0">
            <a:spAutoFit/>
          </a:bodyPr>
          <a:lstStyle/>
          <a:p>
            <a:r>
              <a:rPr lang="en-GB" b="1" dirty="0" smtClean="0"/>
              <a:t>Criterion A: </a:t>
            </a:r>
            <a:r>
              <a:rPr lang="en-GB" dirty="0" smtClean="0"/>
              <a:t>Will be evaluated with one or two tests per trimester and the evaluation exam. The format of these exams will be similar to the IBO Exams. They will have multiple choice questions (Paper 1) and short and long answer questions (like section B in Paper 2 and 3). </a:t>
            </a:r>
          </a:p>
          <a:p>
            <a:endParaRPr lang="en-GB" dirty="0" smtClean="0"/>
          </a:p>
          <a:p>
            <a:r>
              <a:rPr lang="en-GB" b="1" dirty="0" smtClean="0"/>
              <a:t>Criterion B: </a:t>
            </a:r>
            <a:r>
              <a:rPr lang="en-GB" dirty="0"/>
              <a:t>Will be evaluated with one or two tests per trimester and the evaluation exam. </a:t>
            </a:r>
            <a:r>
              <a:rPr lang="en-GB" dirty="0" smtClean="0"/>
              <a:t>They will consist out of short answer questions based on the analysis of data (like section A in paper 2 and 3).</a:t>
            </a:r>
          </a:p>
          <a:p>
            <a:endParaRPr lang="en-GB" dirty="0" smtClean="0"/>
          </a:p>
          <a:p>
            <a:r>
              <a:rPr lang="en-GB" b="1" dirty="0" smtClean="0"/>
              <a:t>Criterion C: </a:t>
            </a:r>
            <a:r>
              <a:rPr lang="en-GB" dirty="0" smtClean="0"/>
              <a:t>This mark will be established by the evaluation of your lab reports. </a:t>
            </a:r>
          </a:p>
        </p:txBody>
      </p:sp>
    </p:spTree>
    <p:extLst>
      <p:ext uri="{BB962C8B-B14F-4D97-AF65-F5344CB8AC3E}">
        <p14:creationId xmlns:p14="http://schemas.microsoft.com/office/powerpoint/2010/main" val="25974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16</a:t>
            </a:fld>
            <a:endParaRPr kumimoji="0" lang="en-GB"/>
          </a:p>
        </p:txBody>
      </p:sp>
      <p:sp>
        <p:nvSpPr>
          <p:cNvPr id="4" name="Rectangle 3"/>
          <p:cNvSpPr/>
          <p:nvPr/>
        </p:nvSpPr>
        <p:spPr>
          <a:xfrm>
            <a:off x="581757" y="1052736"/>
            <a:ext cx="4572000" cy="4770537"/>
          </a:xfrm>
          <a:prstGeom prst="rect">
            <a:avLst/>
          </a:prstGeom>
        </p:spPr>
        <p:txBody>
          <a:bodyPr>
            <a:spAutoFit/>
          </a:bodyPr>
          <a:lstStyle/>
          <a:p>
            <a:r>
              <a:rPr lang="en-GB" b="1" dirty="0"/>
              <a:t>Criterion D (AIE): </a:t>
            </a:r>
            <a:r>
              <a:rPr lang="en-GB" dirty="0"/>
              <a:t>This criterion will be evaluated by the opinion of your teacher. The mark will be established by taking into account the following aspects</a:t>
            </a:r>
            <a:r>
              <a:rPr lang="en-GB" dirty="0" smtClean="0"/>
              <a:t>:</a:t>
            </a:r>
          </a:p>
          <a:p>
            <a:endParaRPr lang="en-GB" dirty="0" smtClean="0"/>
          </a:p>
          <a:p>
            <a:pPr marL="400050" indent="-400050">
              <a:buAutoNum type="romanLcParenR"/>
            </a:pPr>
            <a:r>
              <a:rPr lang="en-GB" dirty="0" smtClean="0"/>
              <a:t>Your work on the online questions of each unit;</a:t>
            </a:r>
          </a:p>
          <a:p>
            <a:pPr marL="400050" indent="-400050">
              <a:buAutoNum type="romanLcParenR"/>
            </a:pPr>
            <a:r>
              <a:rPr lang="en-GB" dirty="0" smtClean="0"/>
              <a:t>Your work on other tasks;</a:t>
            </a:r>
          </a:p>
          <a:p>
            <a:pPr marL="400050" indent="-400050">
              <a:buAutoNum type="romanLcParenR"/>
            </a:pPr>
            <a:r>
              <a:rPr lang="en-GB" dirty="0" smtClean="0"/>
              <a:t>Handing in your work on time;</a:t>
            </a:r>
          </a:p>
          <a:p>
            <a:pPr marL="400050" indent="-400050">
              <a:buAutoNum type="romanLcParenR"/>
            </a:pPr>
            <a:r>
              <a:rPr lang="en-GB" dirty="0" smtClean="0"/>
              <a:t>Having your materials complete;</a:t>
            </a:r>
          </a:p>
          <a:p>
            <a:pPr marL="400050" indent="-400050">
              <a:buAutoNum type="romanLcParenR"/>
            </a:pPr>
            <a:r>
              <a:rPr lang="en-GB" dirty="0" smtClean="0"/>
              <a:t>Assistance and being on time;</a:t>
            </a:r>
          </a:p>
          <a:p>
            <a:pPr marL="400050" indent="-400050">
              <a:buAutoNum type="romanLcParenR"/>
            </a:pPr>
            <a:r>
              <a:rPr lang="en-GB" dirty="0" smtClean="0"/>
              <a:t>Behaviour;</a:t>
            </a:r>
          </a:p>
          <a:p>
            <a:pPr marL="400050" indent="-400050">
              <a:buAutoNum type="romanLcParenR"/>
            </a:pPr>
            <a:r>
              <a:rPr lang="en-GB" dirty="0" smtClean="0"/>
              <a:t>Participation and feedback on the subject.</a:t>
            </a:r>
          </a:p>
          <a:p>
            <a:r>
              <a:rPr lang="en-GB" sz="1600" dirty="0" smtClean="0"/>
              <a:t>(during the course, more criteria might be added)</a:t>
            </a:r>
          </a:p>
          <a:p>
            <a:endParaRPr lang="en-GB" dirty="0" smtClean="0"/>
          </a:p>
          <a:p>
            <a:pPr marL="400050" indent="-400050">
              <a:buAutoNum type="romanLcParenR"/>
            </a:pPr>
            <a:endParaRPr lang="en-GB" dirty="0" smtClean="0"/>
          </a:p>
          <a:p>
            <a:pPr marL="400050" indent="-400050">
              <a:buAutoNum type="romanLcParenR"/>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68376991"/>
              </p:ext>
            </p:extLst>
          </p:nvPr>
        </p:nvGraphicFramePr>
        <p:xfrm>
          <a:off x="5652120" y="1556792"/>
          <a:ext cx="3240360" cy="1854200"/>
        </p:xfrm>
        <a:graphic>
          <a:graphicData uri="http://schemas.openxmlformats.org/drawingml/2006/table">
            <a:tbl>
              <a:tblPr firstRow="1" bandRow="1">
                <a:tableStyleId>{5C22544A-7EE6-4342-B048-85BDC9FD1C3A}</a:tableStyleId>
              </a:tblPr>
              <a:tblGrid>
                <a:gridCol w="2634480"/>
                <a:gridCol w="605880"/>
              </a:tblGrid>
              <a:tr h="370840">
                <a:tc gridSpan="2">
                  <a:txBody>
                    <a:bodyPr/>
                    <a:lstStyle/>
                    <a:p>
                      <a:r>
                        <a:rPr lang="en-GB" dirty="0" smtClean="0"/>
                        <a:t>Biology SL</a:t>
                      </a:r>
                      <a:endParaRPr lang="en-GB" dirty="0"/>
                    </a:p>
                  </a:txBody>
                  <a:tcPr/>
                </a:tc>
                <a:tc hMerge="1">
                  <a:txBody>
                    <a:bodyPr/>
                    <a:lstStyle/>
                    <a:p>
                      <a:endParaRPr lang="en-GB" dirty="0"/>
                    </a:p>
                  </a:txBody>
                  <a:tcPr/>
                </a:tc>
              </a:tr>
              <a:tr h="370840">
                <a:tc>
                  <a:txBody>
                    <a:bodyPr/>
                    <a:lstStyle/>
                    <a:p>
                      <a:pPr marL="0" indent="0">
                        <a:buNone/>
                      </a:pPr>
                      <a:r>
                        <a:rPr lang="en-GB" dirty="0" smtClean="0"/>
                        <a:t>A. Theory</a:t>
                      </a:r>
                      <a:endParaRPr lang="en-GB" dirty="0"/>
                    </a:p>
                  </a:txBody>
                  <a:tcPr/>
                </a:tc>
                <a:tc>
                  <a:txBody>
                    <a:bodyPr/>
                    <a:lstStyle/>
                    <a:p>
                      <a:r>
                        <a:rPr lang="en-GB" dirty="0" smtClean="0"/>
                        <a:t>40%</a:t>
                      </a:r>
                      <a:endParaRPr lang="en-GB" dirty="0"/>
                    </a:p>
                  </a:txBody>
                  <a:tcPr/>
                </a:tc>
              </a:tr>
              <a:tr h="370840">
                <a:tc>
                  <a:txBody>
                    <a:bodyPr/>
                    <a:lstStyle/>
                    <a:p>
                      <a:r>
                        <a:rPr lang="en-GB" dirty="0" smtClean="0"/>
                        <a:t>B. Applied Theory</a:t>
                      </a:r>
                      <a:endParaRPr lang="en-GB" dirty="0"/>
                    </a:p>
                  </a:txBody>
                  <a:tcPr/>
                </a:tc>
                <a:tc>
                  <a:txBody>
                    <a:bodyPr/>
                    <a:lstStyle/>
                    <a:p>
                      <a:r>
                        <a:rPr lang="en-GB" dirty="0" smtClean="0"/>
                        <a:t>30%</a:t>
                      </a:r>
                      <a:endParaRPr lang="en-GB" dirty="0"/>
                    </a:p>
                  </a:txBody>
                  <a:tcPr/>
                </a:tc>
              </a:tr>
              <a:tr h="370840">
                <a:tc>
                  <a:txBody>
                    <a:bodyPr/>
                    <a:lstStyle/>
                    <a:p>
                      <a:r>
                        <a:rPr lang="en-GB" dirty="0" smtClean="0"/>
                        <a:t>C. Experimentation</a:t>
                      </a:r>
                      <a:endParaRPr lang="en-GB" dirty="0"/>
                    </a:p>
                  </a:txBody>
                  <a:tcPr/>
                </a:tc>
                <a:tc>
                  <a:txBody>
                    <a:bodyPr/>
                    <a:lstStyle/>
                    <a:p>
                      <a:r>
                        <a:rPr lang="en-GB" dirty="0" smtClean="0"/>
                        <a:t>20%</a:t>
                      </a:r>
                      <a:endParaRPr lang="en-GB" dirty="0"/>
                    </a:p>
                  </a:txBody>
                  <a:tcPr/>
                </a:tc>
              </a:tr>
              <a:tr h="370840">
                <a:tc>
                  <a:txBody>
                    <a:bodyPr/>
                    <a:lstStyle/>
                    <a:p>
                      <a:r>
                        <a:rPr lang="en-GB" dirty="0" smtClean="0"/>
                        <a:t>D.</a:t>
                      </a:r>
                      <a:r>
                        <a:rPr lang="en-GB" baseline="0" dirty="0" smtClean="0"/>
                        <a:t> AIE</a:t>
                      </a:r>
                      <a:endParaRPr lang="en-GB" dirty="0"/>
                    </a:p>
                  </a:txBody>
                  <a:tcPr/>
                </a:tc>
                <a:tc>
                  <a:txBody>
                    <a:bodyPr/>
                    <a:lstStyle/>
                    <a:p>
                      <a:r>
                        <a:rPr lang="en-GB" dirty="0" smtClean="0"/>
                        <a:t>10%</a:t>
                      </a:r>
                      <a:endParaRPr lang="en-GB" dirty="0"/>
                    </a:p>
                  </a:txBody>
                  <a:tcPr/>
                </a:tc>
              </a:tr>
            </a:tbl>
          </a:graphicData>
        </a:graphic>
      </p:graphicFrame>
      <p:sp>
        <p:nvSpPr>
          <p:cNvPr id="6" name="TextBox 5"/>
          <p:cNvSpPr txBox="1"/>
          <p:nvPr/>
        </p:nvSpPr>
        <p:spPr>
          <a:xfrm>
            <a:off x="611560" y="18864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Subject</a:t>
            </a:r>
            <a:r>
              <a:rPr lang="es-ES" sz="4000" b="1" dirty="0" smtClean="0">
                <a:solidFill>
                  <a:schemeClr val="tx1">
                    <a:lumMod val="85000"/>
                    <a:lumOff val="15000"/>
                  </a:schemeClr>
                </a:solidFill>
                <a:latin typeface="+mj-lt"/>
              </a:rPr>
              <a:t> </a:t>
            </a:r>
            <a:r>
              <a:rPr lang="es-ES" sz="4000" dirty="0" err="1">
                <a:solidFill>
                  <a:schemeClr val="tx1">
                    <a:lumMod val="50000"/>
                    <a:lumOff val="50000"/>
                  </a:schemeClr>
                </a:solidFill>
                <a:latin typeface="+mj-lt"/>
              </a:rPr>
              <a:t>p</a:t>
            </a:r>
            <a:r>
              <a:rPr lang="es-ES" sz="4000" dirty="0" err="1" smtClean="0">
                <a:solidFill>
                  <a:schemeClr val="tx1">
                    <a:lumMod val="50000"/>
                    <a:lumOff val="50000"/>
                  </a:schemeClr>
                </a:solidFill>
                <a:latin typeface="+mj-lt"/>
              </a:rPr>
              <a:t>rogram</a:t>
            </a:r>
            <a:endParaRPr lang="es-ES" sz="4000" dirty="0">
              <a:solidFill>
                <a:schemeClr val="tx1">
                  <a:lumMod val="50000"/>
                  <a:lumOff val="50000"/>
                </a:schemeClr>
              </a:solidFill>
              <a:latin typeface="+mj-lt"/>
              <a:cs typeface="Arial" pitchFamily="34" charset="0"/>
            </a:endParaRPr>
          </a:p>
        </p:txBody>
      </p:sp>
    </p:spTree>
    <p:extLst>
      <p:ext uri="{BB962C8B-B14F-4D97-AF65-F5344CB8AC3E}">
        <p14:creationId xmlns:p14="http://schemas.microsoft.com/office/powerpoint/2010/main" val="6032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1000"/>
                                        <p:tgtEl>
                                          <p:spTgt spid="4">
                                            <p:txEl>
                                              <p:pRg st="9" end="9"/>
                                            </p:txEl>
                                          </p:spTgt>
                                        </p:tgtEl>
                                      </p:cBhvr>
                                    </p:animEffect>
                                    <p:anim calcmode="lin" valueType="num">
                                      <p:cBhvr>
                                        <p:cTn id="6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486"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Group</a:t>
            </a:r>
            <a:r>
              <a:rPr lang="es-ES" sz="4000" b="1" dirty="0" smtClean="0">
                <a:solidFill>
                  <a:schemeClr val="tx1">
                    <a:lumMod val="85000"/>
                    <a:lumOff val="15000"/>
                  </a:schemeClr>
                </a:solidFill>
                <a:latin typeface="+mj-lt"/>
              </a:rPr>
              <a:t> 4</a:t>
            </a:r>
            <a:r>
              <a:rPr lang="es-ES" sz="4000" dirty="0" smtClean="0">
                <a:latin typeface="+mj-lt"/>
              </a:rPr>
              <a:t> </a:t>
            </a:r>
            <a:r>
              <a:rPr lang="es-ES" sz="4000" dirty="0" err="1" smtClean="0">
                <a:solidFill>
                  <a:schemeClr val="tx1">
                    <a:lumMod val="50000"/>
                    <a:lumOff val="50000"/>
                  </a:schemeClr>
                </a:solidFill>
                <a:latin typeface="+mj-lt"/>
              </a:rPr>
              <a:t>project</a:t>
            </a:r>
            <a:endParaRPr lang="es-ES" sz="4000" dirty="0">
              <a:solidFill>
                <a:schemeClr val="tx1">
                  <a:lumMod val="50000"/>
                  <a:lumOff val="50000"/>
                </a:schemeClr>
              </a:solidFill>
              <a:latin typeface="+mj-lt"/>
              <a:cs typeface="Arial" pitchFamily="34" charset="0"/>
            </a:endParaRPr>
          </a:p>
        </p:txBody>
      </p:sp>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17</a:t>
            </a:fld>
            <a:endParaRPr kumimoji="0" lang="en-GB"/>
          </a:p>
        </p:txBody>
      </p:sp>
      <p:sp>
        <p:nvSpPr>
          <p:cNvPr id="6" name="TextBox 5"/>
          <p:cNvSpPr txBox="1"/>
          <p:nvPr/>
        </p:nvSpPr>
        <p:spPr>
          <a:xfrm>
            <a:off x="579486" y="1412776"/>
            <a:ext cx="8096969" cy="2308324"/>
          </a:xfrm>
          <a:prstGeom prst="rect">
            <a:avLst/>
          </a:prstGeom>
          <a:noFill/>
        </p:spPr>
        <p:txBody>
          <a:bodyPr wrap="square" rtlCol="0">
            <a:spAutoFit/>
          </a:bodyPr>
          <a:lstStyle/>
          <a:p>
            <a:pPr lvl="0"/>
            <a:r>
              <a:rPr lang="en-GB" dirty="0" smtClean="0"/>
              <a:t>This is a </a:t>
            </a:r>
            <a:r>
              <a:rPr lang="en-GB" b="1" dirty="0" smtClean="0"/>
              <a:t>cooperative project </a:t>
            </a:r>
            <a:r>
              <a:rPr lang="en-GB" dirty="0" smtClean="0"/>
              <a:t>in which students of different subjects work together on a scientific topic. It permits the interchange of concepts and perceptions from the different disciplines, like is described by aim nº 10: ‘encourage </a:t>
            </a:r>
            <a:r>
              <a:rPr lang="en-GB" dirty="0"/>
              <a:t>an understanding of the relationships between scientific disciplines and the overarching nature of the scientific method</a:t>
            </a:r>
            <a:r>
              <a:rPr lang="en-GB" dirty="0" smtClean="0"/>
              <a:t>.’</a:t>
            </a:r>
          </a:p>
          <a:p>
            <a:pPr lvl="0"/>
            <a:r>
              <a:rPr lang="en-GB" dirty="0" smtClean="0"/>
              <a:t>The project permits students to value environmental, social and ethical implications of science and technology. </a:t>
            </a:r>
            <a:endParaRPr lang="en-GB" dirty="0"/>
          </a:p>
          <a:p>
            <a:endParaRPr lang="en-GB" dirty="0"/>
          </a:p>
        </p:txBody>
      </p:sp>
    </p:spTree>
    <p:extLst>
      <p:ext uri="{BB962C8B-B14F-4D97-AF65-F5344CB8AC3E}">
        <p14:creationId xmlns:p14="http://schemas.microsoft.com/office/powerpoint/2010/main" val="42787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18</a:t>
            </a:fld>
            <a:endParaRPr kumimoji="0" lang="en-GB"/>
          </a:p>
        </p:txBody>
      </p:sp>
      <p:sp>
        <p:nvSpPr>
          <p:cNvPr id="4" name="Rectangle 3"/>
          <p:cNvSpPr/>
          <p:nvPr/>
        </p:nvSpPr>
        <p:spPr>
          <a:xfrm>
            <a:off x="971600" y="1196752"/>
            <a:ext cx="7398568" cy="4124206"/>
          </a:xfrm>
          <a:prstGeom prst="rect">
            <a:avLst/>
          </a:prstGeom>
        </p:spPr>
        <p:txBody>
          <a:bodyPr wrap="square">
            <a:spAutoFit/>
          </a:bodyPr>
          <a:lstStyle/>
          <a:p>
            <a:r>
              <a:rPr lang="en-GB" sz="2400" b="1" dirty="0" smtClean="0">
                <a:solidFill>
                  <a:schemeClr val="bg1">
                    <a:lumMod val="65000"/>
                  </a:schemeClr>
                </a:solidFill>
              </a:rPr>
              <a:t>Project stages</a:t>
            </a:r>
          </a:p>
          <a:p>
            <a:r>
              <a:rPr lang="en-GB" sz="1400" b="1" dirty="0" smtClean="0"/>
              <a:t>Planning</a:t>
            </a:r>
            <a:endParaRPr lang="en-GB" sz="1400" b="1" dirty="0"/>
          </a:p>
          <a:p>
            <a:r>
              <a:rPr lang="en-GB" sz="1400" dirty="0"/>
              <a:t>This stage is crucial to the whole exercise and should last about two hours.</a:t>
            </a:r>
          </a:p>
          <a:p>
            <a:r>
              <a:rPr lang="en-GB" sz="1400" dirty="0"/>
              <a:t>• The planning stage could consist of a single session, or two or three shorter ones.</a:t>
            </a:r>
          </a:p>
          <a:p>
            <a:r>
              <a:rPr lang="en-GB" sz="1400" dirty="0"/>
              <a:t>• This stage must involve all group 4 students meeting to “brainstorm” and discuss the central </a:t>
            </a:r>
            <a:r>
              <a:rPr lang="en-GB" sz="1400" dirty="0" smtClean="0"/>
              <a:t>topic, sharing </a:t>
            </a:r>
            <a:r>
              <a:rPr lang="en-GB" sz="1400" dirty="0"/>
              <a:t>ideas and information.</a:t>
            </a:r>
          </a:p>
          <a:p>
            <a:r>
              <a:rPr lang="en-GB" sz="1400" dirty="0"/>
              <a:t>• The topic can be chosen by the students themselves or selected by the teachers.</a:t>
            </a:r>
          </a:p>
          <a:p>
            <a:r>
              <a:rPr lang="en-GB" sz="1400" dirty="0"/>
              <a:t>• Where large numbers of students are involved, it may be advisable to have more than one mixed</a:t>
            </a:r>
          </a:p>
          <a:p>
            <a:r>
              <a:rPr lang="en-GB" sz="1400" dirty="0"/>
              <a:t>subject group.</a:t>
            </a:r>
          </a:p>
          <a:p>
            <a:endParaRPr lang="en-GB" sz="1400" b="1" dirty="0" smtClean="0"/>
          </a:p>
          <a:p>
            <a:r>
              <a:rPr lang="en-GB" sz="1400" b="1" dirty="0" smtClean="0"/>
              <a:t>After </a:t>
            </a:r>
            <a:r>
              <a:rPr lang="en-GB" sz="1400" b="1" dirty="0"/>
              <a:t>selecting a topic or issue, the activities to be carried out must be clearly defined before </a:t>
            </a:r>
            <a:r>
              <a:rPr lang="en-GB" sz="1400" b="1" dirty="0" smtClean="0"/>
              <a:t>moving from </a:t>
            </a:r>
            <a:r>
              <a:rPr lang="en-GB" sz="1400" b="1" dirty="0"/>
              <a:t>the planning stage to the action and evaluation stages</a:t>
            </a:r>
            <a:r>
              <a:rPr lang="en-GB" sz="1400" b="1" dirty="0" smtClean="0"/>
              <a:t>.</a:t>
            </a:r>
          </a:p>
          <a:p>
            <a:endParaRPr lang="en-GB" sz="1400" dirty="0" smtClean="0"/>
          </a:p>
          <a:p>
            <a:r>
              <a:rPr lang="en-GB" sz="1400" dirty="0" smtClean="0"/>
              <a:t>A </a:t>
            </a:r>
            <a:r>
              <a:rPr lang="en-GB" sz="1400" dirty="0"/>
              <a:t>possible strategy is that students define specific tasks for themselves, either individually or as members </a:t>
            </a:r>
            <a:r>
              <a:rPr lang="en-GB" sz="1400" dirty="0" smtClean="0"/>
              <a:t>of groups</a:t>
            </a:r>
            <a:r>
              <a:rPr lang="en-GB" sz="1400" dirty="0"/>
              <a:t>, and investigate various aspects of the chosen topic. At this stage, if the project is to be </a:t>
            </a:r>
            <a:r>
              <a:rPr lang="en-GB" sz="1400" dirty="0" smtClean="0"/>
              <a:t>experimentally based</a:t>
            </a:r>
            <a:r>
              <a:rPr lang="en-GB" sz="1400" dirty="0"/>
              <a:t>, apparatus should be specified so that there is no delay in carrying out the action stage. Contact </a:t>
            </a:r>
            <a:r>
              <a:rPr lang="en-GB" sz="1400" dirty="0" smtClean="0"/>
              <a:t>with other </a:t>
            </a:r>
            <a:r>
              <a:rPr lang="en-GB" sz="1400" dirty="0"/>
              <a:t>schools, if a joint venture has been agreed, is an important consideration at this time.</a:t>
            </a:r>
          </a:p>
        </p:txBody>
      </p:sp>
      <p:sp>
        <p:nvSpPr>
          <p:cNvPr id="5" name="TextBox 4"/>
          <p:cNvSpPr txBox="1"/>
          <p:nvPr/>
        </p:nvSpPr>
        <p:spPr>
          <a:xfrm>
            <a:off x="708484" y="374616"/>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Group</a:t>
            </a:r>
            <a:r>
              <a:rPr lang="es-ES" sz="4000" b="1" dirty="0" smtClean="0">
                <a:solidFill>
                  <a:schemeClr val="tx1">
                    <a:lumMod val="85000"/>
                    <a:lumOff val="15000"/>
                  </a:schemeClr>
                </a:solidFill>
                <a:latin typeface="+mj-lt"/>
              </a:rPr>
              <a:t> 4</a:t>
            </a:r>
            <a:r>
              <a:rPr lang="es-ES" sz="4000" dirty="0" smtClean="0">
                <a:latin typeface="+mj-lt"/>
              </a:rPr>
              <a:t> </a:t>
            </a:r>
            <a:r>
              <a:rPr lang="es-ES" sz="4000" dirty="0" err="1" smtClean="0">
                <a:solidFill>
                  <a:schemeClr val="tx1">
                    <a:lumMod val="50000"/>
                    <a:lumOff val="50000"/>
                  </a:schemeClr>
                </a:solidFill>
                <a:latin typeface="+mj-lt"/>
              </a:rPr>
              <a:t>project</a:t>
            </a:r>
            <a:endParaRPr lang="es-ES" sz="4000" dirty="0">
              <a:solidFill>
                <a:schemeClr val="tx1">
                  <a:lumMod val="50000"/>
                  <a:lumOff val="50000"/>
                </a:schemeClr>
              </a:solidFill>
              <a:latin typeface="+mj-lt"/>
              <a:cs typeface="Arial" pitchFamily="34" charset="0"/>
            </a:endParaRPr>
          </a:p>
        </p:txBody>
      </p:sp>
    </p:spTree>
    <p:extLst>
      <p:ext uri="{BB962C8B-B14F-4D97-AF65-F5344CB8AC3E}">
        <p14:creationId xmlns:p14="http://schemas.microsoft.com/office/powerpoint/2010/main" val="36105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19</a:t>
            </a:fld>
            <a:endParaRPr kumimoji="0" lang="en-GB"/>
          </a:p>
        </p:txBody>
      </p:sp>
      <p:sp>
        <p:nvSpPr>
          <p:cNvPr id="4" name="Rectangle 3"/>
          <p:cNvSpPr/>
          <p:nvPr/>
        </p:nvSpPr>
        <p:spPr>
          <a:xfrm>
            <a:off x="456623" y="1268760"/>
            <a:ext cx="8568952" cy="3970318"/>
          </a:xfrm>
          <a:prstGeom prst="rect">
            <a:avLst/>
          </a:prstGeom>
        </p:spPr>
        <p:txBody>
          <a:bodyPr wrap="square">
            <a:spAutoFit/>
          </a:bodyPr>
          <a:lstStyle/>
          <a:p>
            <a:r>
              <a:rPr lang="en-GB" b="1" dirty="0"/>
              <a:t>Action</a:t>
            </a:r>
          </a:p>
          <a:p>
            <a:r>
              <a:rPr lang="en-GB" dirty="0"/>
              <a:t>This stage should last around six hours and may be carried out over one or two weeks in normal scheduled</a:t>
            </a:r>
          </a:p>
          <a:p>
            <a:r>
              <a:rPr lang="en-GB" dirty="0"/>
              <a:t>class time. Alternatively, a whole day could be set aside if, for example, the project involves fieldwork.</a:t>
            </a:r>
          </a:p>
          <a:p>
            <a:r>
              <a:rPr lang="en-GB" dirty="0"/>
              <a:t>• Students should investigate the topic in mixed subject groups or single subject groups.</a:t>
            </a:r>
          </a:p>
          <a:p>
            <a:r>
              <a:rPr lang="en-GB" dirty="0"/>
              <a:t>• There should be collaboration during the action stage; findings of investigations should be shared</a:t>
            </a:r>
          </a:p>
          <a:p>
            <a:r>
              <a:rPr lang="en-GB" dirty="0"/>
              <a:t>with other students within the mixed/single subject group. During this stage, in any practically based</a:t>
            </a:r>
          </a:p>
          <a:p>
            <a:r>
              <a:rPr lang="en-GB" dirty="0"/>
              <a:t>activity, it is important to pay attention to safety, ethical and environmental considerations.</a:t>
            </a:r>
          </a:p>
          <a:p>
            <a:r>
              <a:rPr lang="en-GB" dirty="0"/>
              <a:t>Note: Students studying two group 4 subjects are not required to do two separate action phases.</a:t>
            </a:r>
          </a:p>
        </p:txBody>
      </p:sp>
      <p:sp>
        <p:nvSpPr>
          <p:cNvPr id="5" name="TextBox 4"/>
          <p:cNvSpPr txBox="1"/>
          <p:nvPr/>
        </p:nvSpPr>
        <p:spPr>
          <a:xfrm>
            <a:off x="708484" y="374616"/>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Group</a:t>
            </a:r>
            <a:r>
              <a:rPr lang="es-ES" sz="4000" b="1" dirty="0" smtClean="0">
                <a:solidFill>
                  <a:schemeClr val="tx1">
                    <a:lumMod val="85000"/>
                    <a:lumOff val="15000"/>
                  </a:schemeClr>
                </a:solidFill>
                <a:latin typeface="+mj-lt"/>
              </a:rPr>
              <a:t> 4</a:t>
            </a:r>
            <a:r>
              <a:rPr lang="es-ES" sz="4000" dirty="0" smtClean="0">
                <a:latin typeface="+mj-lt"/>
              </a:rPr>
              <a:t> </a:t>
            </a:r>
            <a:r>
              <a:rPr lang="es-ES" sz="4000" dirty="0" err="1" smtClean="0">
                <a:solidFill>
                  <a:schemeClr val="tx1">
                    <a:lumMod val="50000"/>
                    <a:lumOff val="50000"/>
                  </a:schemeClr>
                </a:solidFill>
                <a:latin typeface="+mj-lt"/>
              </a:rPr>
              <a:t>project</a:t>
            </a:r>
            <a:endParaRPr lang="es-ES" sz="4000" dirty="0">
              <a:solidFill>
                <a:schemeClr val="tx1">
                  <a:lumMod val="50000"/>
                  <a:lumOff val="50000"/>
                </a:schemeClr>
              </a:solidFill>
              <a:latin typeface="+mj-lt"/>
              <a:cs typeface="Arial" pitchFamily="34" charset="0"/>
            </a:endParaRPr>
          </a:p>
        </p:txBody>
      </p:sp>
    </p:spTree>
    <p:extLst>
      <p:ext uri="{BB962C8B-B14F-4D97-AF65-F5344CB8AC3E}">
        <p14:creationId xmlns:p14="http://schemas.microsoft.com/office/powerpoint/2010/main" val="40861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Aims</a:t>
            </a:r>
            <a:r>
              <a:rPr lang="es-ES" sz="4000" dirty="0" smtClean="0">
                <a:latin typeface="+mj-lt"/>
              </a:rPr>
              <a:t> </a:t>
            </a:r>
            <a:r>
              <a:rPr lang="es-ES" sz="4000" dirty="0" smtClean="0">
                <a:solidFill>
                  <a:schemeClr val="tx1">
                    <a:lumMod val="50000"/>
                    <a:lumOff val="50000"/>
                  </a:schemeClr>
                </a:solidFill>
                <a:latin typeface="+mj-lt"/>
              </a:rPr>
              <a:t>of </a:t>
            </a:r>
            <a:r>
              <a:rPr lang="es-ES" sz="4000" dirty="0" err="1" smtClean="0">
                <a:solidFill>
                  <a:schemeClr val="tx1">
                    <a:lumMod val="50000"/>
                    <a:lumOff val="50000"/>
                  </a:schemeClr>
                </a:solidFill>
                <a:latin typeface="+mj-lt"/>
              </a:rPr>
              <a:t>the</a:t>
            </a:r>
            <a:r>
              <a:rPr lang="es-ES" sz="4000" dirty="0" smtClean="0">
                <a:solidFill>
                  <a:schemeClr val="tx1">
                    <a:lumMod val="50000"/>
                    <a:lumOff val="50000"/>
                  </a:schemeClr>
                </a:solidFill>
                <a:latin typeface="+mj-lt"/>
              </a:rPr>
              <a:t> </a:t>
            </a:r>
            <a:r>
              <a:rPr lang="es-ES" sz="4000" dirty="0" err="1" smtClean="0">
                <a:solidFill>
                  <a:schemeClr val="tx1">
                    <a:lumMod val="50000"/>
                    <a:lumOff val="50000"/>
                  </a:schemeClr>
                </a:solidFill>
                <a:latin typeface="+mj-lt"/>
              </a:rPr>
              <a:t>course</a:t>
            </a:r>
            <a:endParaRPr lang="es-ES" sz="4000" dirty="0">
              <a:solidFill>
                <a:schemeClr val="tx1">
                  <a:lumMod val="50000"/>
                  <a:lumOff val="50000"/>
                </a:schemeClr>
              </a:solidFill>
              <a:latin typeface="+mj-lt"/>
              <a:cs typeface="Arial" pitchFamily="34" charset="0"/>
            </a:endParaRPr>
          </a:p>
        </p:txBody>
      </p:sp>
      <p:graphicFrame>
        <p:nvGraphicFramePr>
          <p:cNvPr id="8" name="7 Diagrama"/>
          <p:cNvGraphicFramePr/>
          <p:nvPr>
            <p:extLst>
              <p:ext uri="{D42A27DB-BD31-4B8C-83A1-F6EECF244321}">
                <p14:modId xmlns:p14="http://schemas.microsoft.com/office/powerpoint/2010/main" val="1620221829"/>
              </p:ext>
            </p:extLst>
          </p:nvPr>
        </p:nvGraphicFramePr>
        <p:xfrm>
          <a:off x="179512" y="1133668"/>
          <a:ext cx="8964488" cy="4743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dirty="0" smtClean="0"/>
              <a:t>Introduction IB Biology - Mark Polko</a:t>
            </a:r>
            <a:endParaRPr kumimoji="0" lang="es-ES" dirty="0"/>
          </a:p>
        </p:txBody>
      </p:sp>
      <p:sp>
        <p:nvSpPr>
          <p:cNvPr id="4" name="Slide Number Placeholder 3"/>
          <p:cNvSpPr>
            <a:spLocks noGrp="1"/>
          </p:cNvSpPr>
          <p:nvPr>
            <p:ph type="sldNum" sz="quarter" idx="12"/>
          </p:nvPr>
        </p:nvSpPr>
        <p:spPr/>
        <p:txBody>
          <a:bodyPr/>
          <a:lstStyle/>
          <a:p>
            <a:fld id="{73820FCD-5F4C-4989-BE05-0A8208BCBC21}" type="slidenum">
              <a:rPr lang="en-GB" smtClean="0"/>
              <a:pPr/>
              <a:t>2</a:t>
            </a:fld>
            <a:endParaRPr kumimoji="0"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6" dur="2000" fill="hold"/>
                                        <p:tgtEl>
                                          <p:spTgt spid="8">
                                            <p:graphicEl>
                                              <a:dgm id="{F421810D-F887-4C78-BEBC-97203170C96B}"/>
                                            </p:graphic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10" dur="2000" fill="hold"/>
                                        <p:tgtEl>
                                          <p:spTgt spid="8">
                                            <p:graphicEl>
                                              <a:dgm id="{88F1CD14-AE1C-4E14-9F69-73A2C3292D51}"/>
                                            </p:graphic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14" dur="2000" fill="hold"/>
                                        <p:tgtEl>
                                          <p:spTgt spid="8">
                                            <p:graphicEl>
                                              <a:dgm id="{296C84CE-9B25-4D68-834D-7A1F0F55B77F}"/>
                                            </p:graphic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18" dur="2000" fill="hold"/>
                                        <p:tgtEl>
                                          <p:spTgt spid="8">
                                            <p:graphicEl>
                                              <a:dgm id="{2DBA2664-7745-41B7-8F01-4E833E5AC9F5}"/>
                                            </p:graphic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22" dur="2000" fill="hold"/>
                                        <p:tgtEl>
                                          <p:spTgt spid="8">
                                            <p:graphicEl>
                                              <a:dgm id="{81FC6C3B-2B23-4B1E-9E91-692BFA230702}"/>
                                            </p:graphic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26" dur="2000" fill="hold"/>
                                        <p:tgtEl>
                                          <p:spTgt spid="8">
                                            <p:graphicEl>
                                              <a:dgm id="{5490EFA1-1B9E-4426-BF88-6F6AFF43F218}"/>
                                            </p:graphic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30" dur="2000" fill="hold"/>
                                        <p:tgtEl>
                                          <p:spTgt spid="8">
                                            <p:graphicEl>
                                              <a:dgm id="{BC6430E4-A0F9-41B7-A92B-55427B293C91}"/>
                                            </p:graphic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34" dur="2000" fill="hold"/>
                                        <p:tgtEl>
                                          <p:spTgt spid="8">
                                            <p:graphicEl>
                                              <a:dgm id="{98847EC7-B31F-42C2-91EB-0E62D5F6C234}"/>
                                            </p:graphic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38" dur="2000" fill="hold"/>
                                        <p:tgtEl>
                                          <p:spTgt spid="8">
                                            <p:graphicEl>
                                              <a:dgm id="{80418B67-2C58-4702-BBD2-658F4F233CD0}"/>
                                            </p:graphic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3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42" dur="2000" fill="hold"/>
                                        <p:tgtEl>
                                          <p:spTgt spid="8">
                                            <p:graphicEl>
                                              <a:dgm id="{6A578988-B8EF-4499-8A80-839513235F8A}"/>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20</a:t>
            </a:fld>
            <a:endParaRPr kumimoji="0" lang="en-GB"/>
          </a:p>
        </p:txBody>
      </p:sp>
      <p:sp>
        <p:nvSpPr>
          <p:cNvPr id="4" name="Rectangle 3"/>
          <p:cNvSpPr/>
          <p:nvPr/>
        </p:nvSpPr>
        <p:spPr>
          <a:xfrm>
            <a:off x="251520" y="980728"/>
            <a:ext cx="8424936" cy="3970318"/>
          </a:xfrm>
          <a:prstGeom prst="rect">
            <a:avLst/>
          </a:prstGeom>
        </p:spPr>
        <p:txBody>
          <a:bodyPr wrap="square">
            <a:spAutoFit/>
          </a:bodyPr>
          <a:lstStyle/>
          <a:p>
            <a:r>
              <a:rPr lang="en-GB" b="1" dirty="0"/>
              <a:t>Evaluation</a:t>
            </a:r>
          </a:p>
          <a:p>
            <a:r>
              <a:rPr lang="en-GB" dirty="0"/>
              <a:t>The emphasis during this stage, for which two hours is probably necessary, is on students sharing </a:t>
            </a:r>
            <a:r>
              <a:rPr lang="en-GB" dirty="0" smtClean="0"/>
              <a:t>their findings</a:t>
            </a:r>
            <a:r>
              <a:rPr lang="en-GB" dirty="0"/>
              <a:t>, both successes and failures, with other students. How this is achieved can be decided by </a:t>
            </a:r>
            <a:r>
              <a:rPr lang="en-GB" dirty="0" smtClean="0"/>
              <a:t>the teachers</a:t>
            </a:r>
            <a:r>
              <a:rPr lang="en-GB" dirty="0"/>
              <a:t>, the students or jointly</a:t>
            </a:r>
            <a:r>
              <a:rPr lang="en-GB" dirty="0" smtClean="0"/>
              <a:t>.</a:t>
            </a:r>
          </a:p>
          <a:p>
            <a:endParaRPr lang="en-GB" dirty="0"/>
          </a:p>
          <a:p>
            <a:r>
              <a:rPr lang="en-GB" dirty="0"/>
              <a:t>• One solution is to devote a morning, afternoon or evening to a symposium where all the students, </a:t>
            </a:r>
            <a:r>
              <a:rPr lang="en-GB" dirty="0" smtClean="0"/>
              <a:t>as individuals </a:t>
            </a:r>
            <a:r>
              <a:rPr lang="en-GB" dirty="0"/>
              <a:t>or as groups, give brief presentations</a:t>
            </a:r>
            <a:r>
              <a:rPr lang="en-GB" dirty="0" smtClean="0"/>
              <a:t>.</a:t>
            </a:r>
          </a:p>
          <a:p>
            <a:endParaRPr lang="en-GB" dirty="0"/>
          </a:p>
          <a:p>
            <a:r>
              <a:rPr lang="en-GB" dirty="0"/>
              <a:t>• Alternatively, the presentation could be more informal and take the form of a science fair </a:t>
            </a:r>
            <a:r>
              <a:rPr lang="en-GB" dirty="0" smtClean="0"/>
              <a:t>where students </a:t>
            </a:r>
            <a:r>
              <a:rPr lang="en-GB" dirty="0"/>
              <a:t>circulate around displays summarizing the activities of each group.</a:t>
            </a:r>
          </a:p>
          <a:p>
            <a:r>
              <a:rPr lang="en-GB" dirty="0"/>
              <a:t>The symposium or science fair could also be attended by parents, members of the school board and </a:t>
            </a:r>
            <a:r>
              <a:rPr lang="en-GB" dirty="0" smtClean="0"/>
              <a:t>the press</a:t>
            </a:r>
            <a:r>
              <a:rPr lang="en-GB" dirty="0"/>
              <a:t>. This would be especially pertinent if some issue of local importance has been researched. Some </a:t>
            </a:r>
            <a:r>
              <a:rPr lang="en-GB" dirty="0" smtClean="0"/>
              <a:t>of the </a:t>
            </a:r>
            <a:r>
              <a:rPr lang="en-GB" dirty="0"/>
              <a:t>findings might influence the way the school interacts with its environment or local community.</a:t>
            </a:r>
          </a:p>
        </p:txBody>
      </p:sp>
      <p:sp>
        <p:nvSpPr>
          <p:cNvPr id="5" name="TextBox 4"/>
          <p:cNvSpPr txBox="1"/>
          <p:nvPr/>
        </p:nvSpPr>
        <p:spPr>
          <a:xfrm>
            <a:off x="251520" y="264686"/>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Group</a:t>
            </a:r>
            <a:r>
              <a:rPr lang="es-ES" sz="4000" b="1" dirty="0" smtClean="0">
                <a:solidFill>
                  <a:schemeClr val="tx1">
                    <a:lumMod val="85000"/>
                    <a:lumOff val="15000"/>
                  </a:schemeClr>
                </a:solidFill>
                <a:latin typeface="+mj-lt"/>
              </a:rPr>
              <a:t> 4</a:t>
            </a:r>
            <a:r>
              <a:rPr lang="es-ES" sz="4000" dirty="0" smtClean="0">
                <a:latin typeface="+mj-lt"/>
              </a:rPr>
              <a:t> </a:t>
            </a:r>
            <a:r>
              <a:rPr lang="es-ES" sz="4000" dirty="0" err="1" smtClean="0">
                <a:solidFill>
                  <a:schemeClr val="tx1">
                    <a:lumMod val="50000"/>
                    <a:lumOff val="50000"/>
                  </a:schemeClr>
                </a:solidFill>
                <a:latin typeface="+mj-lt"/>
              </a:rPr>
              <a:t>project</a:t>
            </a:r>
            <a:endParaRPr lang="es-ES" sz="4000" dirty="0">
              <a:solidFill>
                <a:schemeClr val="tx1">
                  <a:lumMod val="50000"/>
                  <a:lumOff val="50000"/>
                </a:schemeClr>
              </a:solidFill>
              <a:latin typeface="+mj-lt"/>
              <a:cs typeface="Arial" pitchFamily="34" charset="0"/>
            </a:endParaRPr>
          </a:p>
        </p:txBody>
      </p:sp>
    </p:spTree>
    <p:extLst>
      <p:ext uri="{BB962C8B-B14F-4D97-AF65-F5344CB8AC3E}">
        <p14:creationId xmlns:p14="http://schemas.microsoft.com/office/powerpoint/2010/main" val="40864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181" y="368642"/>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Assessment</a:t>
            </a:r>
            <a:r>
              <a:rPr lang="es-ES" sz="4000" dirty="0" smtClean="0">
                <a:latin typeface="+mj-lt"/>
              </a:rPr>
              <a:t> </a:t>
            </a:r>
            <a:r>
              <a:rPr lang="es-ES" sz="4000" dirty="0" err="1" smtClean="0">
                <a:solidFill>
                  <a:schemeClr val="tx1">
                    <a:lumMod val="50000"/>
                    <a:lumOff val="50000"/>
                  </a:schemeClr>
                </a:solidFill>
                <a:latin typeface="+mj-lt"/>
              </a:rPr>
              <a:t>criteria</a:t>
            </a:r>
            <a:endParaRPr lang="es-ES" sz="4000" dirty="0">
              <a:solidFill>
                <a:schemeClr val="tx1">
                  <a:lumMod val="50000"/>
                  <a:lumOff val="50000"/>
                </a:schemeClr>
              </a:solidFill>
              <a:latin typeface="+mj-lt"/>
              <a:cs typeface="Arial" pitchFamily="34" charset="0"/>
            </a:endParaRPr>
          </a:p>
        </p:txBody>
      </p:sp>
      <p:graphicFrame>
        <p:nvGraphicFramePr>
          <p:cNvPr id="6" name="5 Diagrama"/>
          <p:cNvGraphicFramePr/>
          <p:nvPr>
            <p:extLst>
              <p:ext uri="{D42A27DB-BD31-4B8C-83A1-F6EECF244321}">
                <p14:modId xmlns:p14="http://schemas.microsoft.com/office/powerpoint/2010/main" val="178625855"/>
              </p:ext>
            </p:extLst>
          </p:nvPr>
        </p:nvGraphicFramePr>
        <p:xfrm>
          <a:off x="1763688" y="2276872"/>
          <a:ext cx="5184576" cy="1584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4 Diagrama"/>
          <p:cNvGraphicFramePr/>
          <p:nvPr>
            <p:extLst>
              <p:ext uri="{D42A27DB-BD31-4B8C-83A1-F6EECF244321}">
                <p14:modId xmlns:p14="http://schemas.microsoft.com/office/powerpoint/2010/main" val="4071991520"/>
              </p:ext>
            </p:extLst>
          </p:nvPr>
        </p:nvGraphicFramePr>
        <p:xfrm>
          <a:off x="899592" y="1484784"/>
          <a:ext cx="5904656"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7 Diagrama"/>
          <p:cNvGraphicFramePr/>
          <p:nvPr>
            <p:extLst>
              <p:ext uri="{D42A27DB-BD31-4B8C-83A1-F6EECF244321}">
                <p14:modId xmlns:p14="http://schemas.microsoft.com/office/powerpoint/2010/main" val="3349858441"/>
              </p:ext>
            </p:extLst>
          </p:nvPr>
        </p:nvGraphicFramePr>
        <p:xfrm>
          <a:off x="827584" y="3789040"/>
          <a:ext cx="6840760" cy="25853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21</a:t>
            </a:fld>
            <a:endParaRPr kumimoji="0" lang="en-GB"/>
          </a:p>
        </p:txBody>
      </p:sp>
    </p:spTree>
    <p:custDataLst>
      <p:tags r:id="rId1"/>
    </p:custDataLst>
    <p:extLst>
      <p:ext uri="{BB962C8B-B14F-4D97-AF65-F5344CB8AC3E}">
        <p14:creationId xmlns:p14="http://schemas.microsoft.com/office/powerpoint/2010/main" val="194396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01F2561-1223-41CD-94C7-A682A6694729}"/>
                                            </p:graphicEl>
                                          </p:spTgt>
                                        </p:tgtEl>
                                        <p:attrNameLst>
                                          <p:attrName>style.visibility</p:attrName>
                                        </p:attrNameLst>
                                      </p:cBhvr>
                                      <p:to>
                                        <p:strVal val="visible"/>
                                      </p:to>
                                    </p:set>
                                    <p:animEffect transition="in" filter="fade">
                                      <p:cBhvr>
                                        <p:cTn id="17" dur="500"/>
                                        <p:tgtEl>
                                          <p:spTgt spid="6">
                                            <p:graphicEl>
                                              <a:dgm id="{C01F2561-1223-41CD-94C7-A682A669472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295B9B27-8290-4821-B10C-06DDA14BB03D}"/>
                                            </p:graphicEl>
                                          </p:spTgt>
                                        </p:tgtEl>
                                        <p:attrNameLst>
                                          <p:attrName>style.visibility</p:attrName>
                                        </p:attrNameLst>
                                      </p:cBhvr>
                                      <p:to>
                                        <p:strVal val="visible"/>
                                      </p:to>
                                    </p:set>
                                    <p:animEffect transition="in" filter="fade">
                                      <p:cBhvr>
                                        <p:cTn id="22" dur="500"/>
                                        <p:tgtEl>
                                          <p:spTgt spid="6">
                                            <p:graphicEl>
                                              <a:dgm id="{295B9B27-8290-4821-B10C-06DDA14BB03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329142DC-E8A5-49AB-B54D-3F03BF311A62}"/>
                                            </p:graphicEl>
                                          </p:spTgt>
                                        </p:tgtEl>
                                        <p:attrNameLst>
                                          <p:attrName>style.visibility</p:attrName>
                                        </p:attrNameLst>
                                      </p:cBhvr>
                                      <p:to>
                                        <p:strVal val="visible"/>
                                      </p:to>
                                    </p:set>
                                    <p:animEffect transition="in" filter="fade">
                                      <p:cBhvr>
                                        <p:cTn id="27" dur="500"/>
                                        <p:tgtEl>
                                          <p:spTgt spid="6">
                                            <p:graphicEl>
                                              <a:dgm id="{329142DC-E8A5-49AB-B54D-3F03BF311A6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FA4D01D9-EC1E-4737-9930-B5420F7F041D}"/>
                                            </p:graphicEl>
                                          </p:spTgt>
                                        </p:tgtEl>
                                        <p:attrNameLst>
                                          <p:attrName>style.visibility</p:attrName>
                                        </p:attrNameLst>
                                      </p:cBhvr>
                                      <p:to>
                                        <p:strVal val="visible"/>
                                      </p:to>
                                    </p:set>
                                    <p:animEffect transition="in" filter="fade">
                                      <p:cBhvr>
                                        <p:cTn id="32" dur="500"/>
                                        <p:tgtEl>
                                          <p:spTgt spid="6">
                                            <p:graphicEl>
                                              <a:dgm id="{FA4D01D9-EC1E-4737-9930-B5420F7F041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5AA35D75-DE35-4331-968D-5E8F9A7D7E7C}"/>
                                            </p:graphicEl>
                                          </p:spTgt>
                                        </p:tgtEl>
                                        <p:attrNameLst>
                                          <p:attrName>style.visibility</p:attrName>
                                        </p:attrNameLst>
                                      </p:cBhvr>
                                      <p:to>
                                        <p:strVal val="visible"/>
                                      </p:to>
                                    </p:set>
                                    <p:animEffect transition="in" filter="fade">
                                      <p:cBhvr>
                                        <p:cTn id="37" dur="500"/>
                                        <p:tgtEl>
                                          <p:spTgt spid="6">
                                            <p:graphicEl>
                                              <a:dgm id="{5AA35D75-DE35-4331-968D-5E8F9A7D7E7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FD41C732-4A38-4A4F-B2C3-0C1DC11AFEF8}"/>
                                            </p:graphicEl>
                                          </p:spTgt>
                                        </p:tgtEl>
                                        <p:attrNameLst>
                                          <p:attrName>style.visibility</p:attrName>
                                        </p:attrNameLst>
                                      </p:cBhvr>
                                      <p:to>
                                        <p:strVal val="visible"/>
                                      </p:to>
                                    </p:set>
                                    <p:animEffect transition="in" filter="fade">
                                      <p:cBhvr>
                                        <p:cTn id="42" dur="500"/>
                                        <p:tgtEl>
                                          <p:spTgt spid="8">
                                            <p:graphicEl>
                                              <a:dgm id="{FD41C732-4A38-4A4F-B2C3-0C1DC11AFEF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7B59871D-C696-47E9-AF19-454617F2CF0C}"/>
                                            </p:graphicEl>
                                          </p:spTgt>
                                        </p:tgtEl>
                                        <p:attrNameLst>
                                          <p:attrName>style.visibility</p:attrName>
                                        </p:attrNameLst>
                                      </p:cBhvr>
                                      <p:to>
                                        <p:strVal val="visible"/>
                                      </p:to>
                                    </p:set>
                                    <p:animEffect transition="in" filter="fade">
                                      <p:cBhvr>
                                        <p:cTn id="47" dur="500"/>
                                        <p:tgtEl>
                                          <p:spTgt spid="8">
                                            <p:graphicEl>
                                              <a:dgm id="{7B59871D-C696-47E9-AF19-454617F2CF0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5268269B-9503-493E-BA6F-C5F22F27130F}"/>
                                            </p:graphicEl>
                                          </p:spTgt>
                                        </p:tgtEl>
                                        <p:attrNameLst>
                                          <p:attrName>style.visibility</p:attrName>
                                        </p:attrNameLst>
                                      </p:cBhvr>
                                      <p:to>
                                        <p:strVal val="visible"/>
                                      </p:to>
                                    </p:set>
                                    <p:animEffect transition="in" filter="fade">
                                      <p:cBhvr>
                                        <p:cTn id="52" dur="500"/>
                                        <p:tgtEl>
                                          <p:spTgt spid="8">
                                            <p:graphicEl>
                                              <a:dgm id="{5268269B-9503-493E-BA6F-C5F22F2713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Graphic spid="5" grpId="0">
        <p:bldAsOne/>
      </p:bldGraphic>
      <p:bldGraphic spid="8"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a:solidFill>
                  <a:schemeClr val="tx1">
                    <a:lumMod val="85000"/>
                    <a:lumOff val="15000"/>
                  </a:schemeClr>
                </a:solidFill>
              </a:rPr>
              <a:t>Assessment</a:t>
            </a:r>
            <a:r>
              <a:rPr lang="es-ES" sz="4000" dirty="0"/>
              <a:t> </a:t>
            </a:r>
            <a:r>
              <a:rPr lang="es-ES" sz="4000" dirty="0" err="1">
                <a:solidFill>
                  <a:schemeClr val="tx1">
                    <a:lumMod val="50000"/>
                    <a:lumOff val="50000"/>
                  </a:schemeClr>
                </a:solidFill>
              </a:rPr>
              <a:t>criteria</a:t>
            </a:r>
            <a:endParaRPr lang="es-ES" sz="4000" dirty="0">
              <a:solidFill>
                <a:schemeClr val="tx1">
                  <a:lumMod val="50000"/>
                  <a:lumOff val="50000"/>
                </a:schemeClr>
              </a:solidFill>
              <a:cs typeface="Arial" pitchFamily="34" charset="0"/>
            </a:endParaRPr>
          </a:p>
        </p:txBody>
      </p:sp>
      <p:graphicFrame>
        <p:nvGraphicFramePr>
          <p:cNvPr id="4" name="3 Diagrama"/>
          <p:cNvGraphicFramePr/>
          <p:nvPr>
            <p:extLst>
              <p:ext uri="{D42A27DB-BD31-4B8C-83A1-F6EECF244321}">
                <p14:modId xmlns:p14="http://schemas.microsoft.com/office/powerpoint/2010/main" val="2102956945"/>
              </p:ext>
            </p:extLst>
          </p:nvPr>
        </p:nvGraphicFramePr>
        <p:xfrm>
          <a:off x="1043608" y="2492896"/>
          <a:ext cx="7704856"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extLst>
              <p:ext uri="{D42A27DB-BD31-4B8C-83A1-F6EECF244321}">
                <p14:modId xmlns:p14="http://schemas.microsoft.com/office/powerpoint/2010/main" val="2780192059"/>
              </p:ext>
            </p:extLst>
          </p:nvPr>
        </p:nvGraphicFramePr>
        <p:xfrm>
          <a:off x="626327" y="1268760"/>
          <a:ext cx="4572000"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22</a:t>
            </a:fld>
            <a:endParaRPr kumimoji="0" lang="en-GB"/>
          </a:p>
        </p:txBody>
      </p:sp>
    </p:spTree>
    <p:custDataLst>
      <p:tags r:id="rId1"/>
    </p:custDataLst>
    <p:extLst>
      <p:ext uri="{BB962C8B-B14F-4D97-AF65-F5344CB8AC3E}">
        <p14:creationId xmlns:p14="http://schemas.microsoft.com/office/powerpoint/2010/main" val="159396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52ACBBD0-6056-4DDD-84C6-056A8A73E431}"/>
                                            </p:graphicEl>
                                          </p:spTgt>
                                        </p:tgtEl>
                                        <p:attrNameLst>
                                          <p:attrName>style.visibility</p:attrName>
                                        </p:attrNameLst>
                                      </p:cBhvr>
                                      <p:to>
                                        <p:strVal val="visible"/>
                                      </p:to>
                                    </p:set>
                                    <p:animEffect transition="in" filter="fade">
                                      <p:cBhvr>
                                        <p:cTn id="17" dur="500"/>
                                        <p:tgtEl>
                                          <p:spTgt spid="4">
                                            <p:graphicEl>
                                              <a:dgm id="{52ACBBD0-6056-4DDD-84C6-056A8A73E4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F9B885A-D804-447F-98C3-FE2D5166108D}"/>
                                            </p:graphicEl>
                                          </p:spTgt>
                                        </p:tgtEl>
                                        <p:attrNameLst>
                                          <p:attrName>style.visibility</p:attrName>
                                        </p:attrNameLst>
                                      </p:cBhvr>
                                      <p:to>
                                        <p:strVal val="visible"/>
                                      </p:to>
                                    </p:set>
                                    <p:animEffect transition="in" filter="fade">
                                      <p:cBhvr>
                                        <p:cTn id="22" dur="500"/>
                                        <p:tgtEl>
                                          <p:spTgt spid="4">
                                            <p:graphicEl>
                                              <a:dgm id="{0F9B885A-D804-447F-98C3-FE2D5166108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867C394-0738-45A1-9B69-9D899C98B0A9}"/>
                                            </p:graphicEl>
                                          </p:spTgt>
                                        </p:tgtEl>
                                        <p:attrNameLst>
                                          <p:attrName>style.visibility</p:attrName>
                                        </p:attrNameLst>
                                      </p:cBhvr>
                                      <p:to>
                                        <p:strVal val="visible"/>
                                      </p:to>
                                    </p:set>
                                    <p:animEffect transition="in" filter="fade">
                                      <p:cBhvr>
                                        <p:cTn id="27" dur="500"/>
                                        <p:tgtEl>
                                          <p:spTgt spid="4">
                                            <p:graphicEl>
                                              <a:dgm id="{4867C394-0738-45A1-9B69-9D899C98B0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Design</a:t>
            </a:r>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314" y="1088886"/>
            <a:ext cx="7563371" cy="5073106"/>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23</a:t>
            </a:fld>
            <a:endParaRPr kumimoji="0" lang="en-GB"/>
          </a:p>
        </p:txBody>
      </p:sp>
    </p:spTree>
    <p:custDataLst>
      <p:tags r:id="rId1"/>
    </p:custDataLst>
    <p:extLst>
      <p:ext uri="{BB962C8B-B14F-4D97-AF65-F5344CB8AC3E}">
        <p14:creationId xmlns:p14="http://schemas.microsoft.com/office/powerpoint/2010/main" val="60544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Data </a:t>
            </a:r>
            <a:r>
              <a:rPr lang="es-ES" sz="4000" b="1" dirty="0" err="1" smtClean="0">
                <a:solidFill>
                  <a:schemeClr val="tx1">
                    <a:lumMod val="85000"/>
                    <a:lumOff val="15000"/>
                  </a:schemeClr>
                </a:solidFill>
                <a:latin typeface="+mj-lt"/>
              </a:rPr>
              <a:t>collection</a:t>
            </a:r>
            <a:r>
              <a:rPr lang="es-ES" sz="4000" b="1" dirty="0" smtClean="0">
                <a:solidFill>
                  <a:schemeClr val="tx1">
                    <a:lumMod val="85000"/>
                    <a:lumOff val="15000"/>
                  </a:schemeClr>
                </a:solidFill>
                <a:latin typeface="+mj-lt"/>
              </a:rPr>
              <a:t> and </a:t>
            </a:r>
            <a:r>
              <a:rPr lang="es-ES" sz="4000" b="1" dirty="0" err="1" smtClean="0">
                <a:solidFill>
                  <a:schemeClr val="tx1">
                    <a:lumMod val="85000"/>
                    <a:lumOff val="15000"/>
                  </a:schemeClr>
                </a:solidFill>
                <a:latin typeface="+mj-lt"/>
              </a:rPr>
              <a:t>processing</a:t>
            </a:r>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8801" y="970378"/>
            <a:ext cx="7366397" cy="5239922"/>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24</a:t>
            </a:fld>
            <a:endParaRPr kumimoji="0" lang="en-GB"/>
          </a:p>
        </p:txBody>
      </p:sp>
    </p:spTree>
    <p:custDataLst>
      <p:tags r:id="rId1"/>
    </p:custDataLst>
    <p:extLst>
      <p:ext uri="{BB962C8B-B14F-4D97-AF65-F5344CB8AC3E}">
        <p14:creationId xmlns:p14="http://schemas.microsoft.com/office/powerpoint/2010/main" val="41722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Conclusion</a:t>
            </a:r>
            <a:r>
              <a:rPr lang="es-ES" sz="4000" b="1" dirty="0" smtClean="0">
                <a:solidFill>
                  <a:schemeClr val="tx1">
                    <a:lumMod val="85000"/>
                    <a:lumOff val="15000"/>
                  </a:schemeClr>
                </a:solidFill>
                <a:latin typeface="+mj-lt"/>
              </a:rPr>
              <a:t> and </a:t>
            </a:r>
            <a:r>
              <a:rPr lang="es-ES" sz="4000" b="1" dirty="0" err="1" smtClean="0">
                <a:solidFill>
                  <a:schemeClr val="tx1">
                    <a:lumMod val="85000"/>
                    <a:lumOff val="15000"/>
                  </a:schemeClr>
                </a:solidFill>
                <a:latin typeface="+mj-lt"/>
              </a:rPr>
              <a:t>evaluation</a:t>
            </a:r>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4431" y="1088152"/>
            <a:ext cx="7155135" cy="4822317"/>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25</a:t>
            </a:fld>
            <a:endParaRPr kumimoji="0" lang="en-GB"/>
          </a:p>
        </p:txBody>
      </p:sp>
    </p:spTree>
    <p:custDataLst>
      <p:tags r:id="rId1"/>
    </p:custDataLst>
    <p:extLst>
      <p:ext uri="{BB962C8B-B14F-4D97-AF65-F5344CB8AC3E}">
        <p14:creationId xmlns:p14="http://schemas.microsoft.com/office/powerpoint/2010/main" val="28621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Manipulative</a:t>
            </a:r>
            <a:r>
              <a:rPr lang="es-ES" sz="4000" b="1" dirty="0" smtClean="0">
                <a:solidFill>
                  <a:schemeClr val="tx1">
                    <a:lumMod val="85000"/>
                    <a:lumOff val="15000"/>
                  </a:schemeClr>
                </a:solidFill>
                <a:latin typeface="+mj-lt"/>
              </a:rPr>
              <a:t> </a:t>
            </a:r>
            <a:r>
              <a:rPr lang="es-ES" sz="4000" b="1" dirty="0" err="1" smtClean="0">
                <a:solidFill>
                  <a:schemeClr val="tx1">
                    <a:lumMod val="85000"/>
                    <a:lumOff val="15000"/>
                  </a:schemeClr>
                </a:solidFill>
                <a:latin typeface="+mj-lt"/>
              </a:rPr>
              <a:t>skills</a:t>
            </a:r>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6047" y="1203312"/>
            <a:ext cx="7231906" cy="4859349"/>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26</a:t>
            </a:fld>
            <a:endParaRPr kumimoji="0" lang="en-GB"/>
          </a:p>
        </p:txBody>
      </p:sp>
    </p:spTree>
    <p:custDataLst>
      <p:tags r:id="rId1"/>
    </p:custDataLst>
    <p:extLst>
      <p:ext uri="{BB962C8B-B14F-4D97-AF65-F5344CB8AC3E}">
        <p14:creationId xmlns:p14="http://schemas.microsoft.com/office/powerpoint/2010/main" val="405657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Personal </a:t>
            </a:r>
            <a:r>
              <a:rPr lang="es-ES" sz="4000" b="1" dirty="0" err="1" smtClean="0">
                <a:solidFill>
                  <a:schemeClr val="tx1">
                    <a:lumMod val="85000"/>
                    <a:lumOff val="15000"/>
                  </a:schemeClr>
                </a:solidFill>
                <a:latin typeface="+mj-lt"/>
              </a:rPr>
              <a:t>skills</a:t>
            </a:r>
            <a:endParaRPr lang="es-ES" sz="4000" dirty="0">
              <a:solidFill>
                <a:schemeClr val="tx1">
                  <a:lumMod val="50000"/>
                  <a:lumOff val="50000"/>
                </a:schemeClr>
              </a:solidFill>
              <a:latin typeface="+mj-lt"/>
              <a:cs typeface="Arial" pitchFamily="34" charset="0"/>
            </a:endParaRPr>
          </a:p>
        </p:txBody>
      </p:sp>
      <p:pic>
        <p:nvPicPr>
          <p:cNvPr id="3" name="2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32223" y="1003640"/>
            <a:ext cx="5879554" cy="5211422"/>
          </a:xfrm>
          <a:prstGeom prst="rect">
            <a:avLst/>
          </a:prstGeom>
        </p:spPr>
      </p:pic>
      <p:sp>
        <p:nvSpPr>
          <p:cNvPr id="4" name="Footer Placeholder 3"/>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27</a:t>
            </a:fld>
            <a:endParaRPr kumimoji="0" lang="en-GB"/>
          </a:p>
        </p:txBody>
      </p:sp>
    </p:spTree>
    <p:custDataLst>
      <p:tags r:id="rId1"/>
    </p:custDataLst>
    <p:extLst>
      <p:ext uri="{BB962C8B-B14F-4D97-AF65-F5344CB8AC3E}">
        <p14:creationId xmlns:p14="http://schemas.microsoft.com/office/powerpoint/2010/main" val="17905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08458457"/>
              </p:ext>
            </p:extLst>
          </p:nvPr>
        </p:nvGraphicFramePr>
        <p:xfrm>
          <a:off x="2195736" y="2348880"/>
          <a:ext cx="5904656"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4 Diagrama"/>
          <p:cNvGraphicFramePr/>
          <p:nvPr>
            <p:extLst>
              <p:ext uri="{D42A27DB-BD31-4B8C-83A1-F6EECF244321}">
                <p14:modId xmlns:p14="http://schemas.microsoft.com/office/powerpoint/2010/main" val="2771427524"/>
              </p:ext>
            </p:extLst>
          </p:nvPr>
        </p:nvGraphicFramePr>
        <p:xfrm>
          <a:off x="1403648" y="1484784"/>
          <a:ext cx="1430113" cy="6979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28</a:t>
            </a:fld>
            <a:endParaRPr kumimoji="0" lang="en-GB"/>
          </a:p>
        </p:txBody>
      </p:sp>
      <p:sp>
        <p:nvSpPr>
          <p:cNvPr id="7" name="TextBox 6"/>
          <p:cNvSpPr txBox="1"/>
          <p:nvPr/>
        </p:nvSpPr>
        <p:spPr>
          <a:xfrm>
            <a:off x="609600" y="381000"/>
            <a:ext cx="7924800" cy="707886"/>
          </a:xfrm>
          <a:prstGeom prst="rect">
            <a:avLst/>
          </a:prstGeom>
          <a:noFill/>
        </p:spPr>
        <p:txBody>
          <a:bodyPr wrap="square" rtlCol="0">
            <a:normAutofit fontScale="40000" lnSpcReduction="20000"/>
          </a:bodyPr>
          <a:lstStyle/>
          <a:p>
            <a:r>
              <a:rPr lang="es-ES" sz="7600" b="1" dirty="0" smtClean="0">
                <a:solidFill>
                  <a:schemeClr val="tx1">
                    <a:lumMod val="85000"/>
                    <a:lumOff val="15000"/>
                  </a:schemeClr>
                </a:solidFill>
                <a:latin typeface="+mj-lt"/>
              </a:rPr>
              <a:t>Syllabus</a:t>
            </a:r>
            <a:r>
              <a:rPr lang="es-ES" sz="5800" b="1" dirty="0" smtClean="0">
                <a:solidFill>
                  <a:schemeClr val="tx1">
                    <a:lumMod val="85000"/>
                    <a:lumOff val="15000"/>
                  </a:schemeClr>
                </a:solidFill>
                <a:latin typeface="+mj-lt"/>
              </a:rPr>
              <a:t> </a:t>
            </a:r>
            <a:r>
              <a:rPr lang="es-ES" sz="4000" b="1" dirty="0" err="1" smtClean="0">
                <a:solidFill>
                  <a:schemeClr val="bg1">
                    <a:lumMod val="65000"/>
                  </a:schemeClr>
                </a:solidFill>
              </a:rPr>
              <a:t>view</a:t>
            </a:r>
            <a:r>
              <a:rPr lang="es-ES" sz="4000" b="1" dirty="0" smtClean="0">
                <a:solidFill>
                  <a:schemeClr val="bg1">
                    <a:lumMod val="65000"/>
                  </a:schemeClr>
                </a:solidFill>
              </a:rPr>
              <a:t> </a:t>
            </a:r>
            <a:r>
              <a:rPr lang="es-ES" sz="4000" b="1" dirty="0" err="1">
                <a:solidFill>
                  <a:schemeClr val="bg1">
                    <a:lumMod val="65000"/>
                  </a:schemeClr>
                </a:solidFill>
              </a:rPr>
              <a:t>or</a:t>
            </a:r>
            <a:r>
              <a:rPr lang="es-ES" sz="4000" b="1" dirty="0">
                <a:solidFill>
                  <a:schemeClr val="bg1">
                    <a:lumMod val="65000"/>
                  </a:schemeClr>
                </a:solidFill>
              </a:rPr>
              <a:t> </a:t>
            </a:r>
            <a:r>
              <a:rPr lang="es-ES" sz="4000" b="1" dirty="0" err="1">
                <a:solidFill>
                  <a:schemeClr val="bg1">
                    <a:lumMod val="65000"/>
                  </a:schemeClr>
                </a:solidFill>
              </a:rPr>
              <a:t>download</a:t>
            </a:r>
            <a:r>
              <a:rPr lang="es-ES" sz="4000" b="1" dirty="0">
                <a:solidFill>
                  <a:schemeClr val="bg1">
                    <a:lumMod val="65000"/>
                  </a:schemeClr>
                </a:solidFill>
              </a:rPr>
              <a:t> </a:t>
            </a:r>
            <a:r>
              <a:rPr lang="es-ES" sz="4000" b="1" dirty="0" err="1">
                <a:solidFill>
                  <a:schemeClr val="bg1">
                    <a:lumMod val="65000"/>
                  </a:schemeClr>
                </a:solidFill>
              </a:rPr>
              <a:t>the</a:t>
            </a:r>
            <a:r>
              <a:rPr lang="es-ES" sz="4000" b="1" dirty="0">
                <a:solidFill>
                  <a:schemeClr val="bg1">
                    <a:lumMod val="65000"/>
                  </a:schemeClr>
                </a:solidFill>
              </a:rPr>
              <a:t> complete </a:t>
            </a:r>
            <a:r>
              <a:rPr lang="es-ES" sz="4000" b="1" dirty="0" err="1">
                <a:solidFill>
                  <a:schemeClr val="bg1">
                    <a:lumMod val="65000"/>
                  </a:schemeClr>
                </a:solidFill>
              </a:rPr>
              <a:t>content</a:t>
            </a:r>
            <a:r>
              <a:rPr lang="es-ES" sz="4000" b="1" dirty="0">
                <a:solidFill>
                  <a:schemeClr val="bg1">
                    <a:lumMod val="65000"/>
                  </a:schemeClr>
                </a:solidFill>
              </a:rPr>
              <a:t> </a:t>
            </a:r>
            <a:r>
              <a:rPr lang="es-ES" sz="4000" b="1" dirty="0" err="1">
                <a:solidFill>
                  <a:schemeClr val="bg1">
                    <a:lumMod val="65000"/>
                  </a:schemeClr>
                </a:solidFill>
              </a:rPr>
              <a:t>from</a:t>
            </a:r>
            <a:r>
              <a:rPr lang="es-ES" sz="4000" b="1" dirty="0">
                <a:solidFill>
                  <a:schemeClr val="bg1">
                    <a:lumMod val="65000"/>
                  </a:schemeClr>
                </a:solidFill>
              </a:rPr>
              <a:t> </a:t>
            </a:r>
            <a:r>
              <a:rPr lang="es-ES" sz="4000" b="1" dirty="0" err="1">
                <a:solidFill>
                  <a:schemeClr val="bg1">
                    <a:lumMod val="65000"/>
                  </a:schemeClr>
                </a:solidFill>
              </a:rPr>
              <a:t>the</a:t>
            </a:r>
            <a:r>
              <a:rPr lang="es-ES" sz="4000" b="1" dirty="0">
                <a:solidFill>
                  <a:schemeClr val="bg1">
                    <a:lumMod val="65000"/>
                  </a:schemeClr>
                </a:solidFill>
              </a:rPr>
              <a:t> </a:t>
            </a:r>
            <a:r>
              <a:rPr lang="es-ES" sz="4000" b="1" dirty="0" err="1" smtClean="0">
                <a:solidFill>
                  <a:schemeClr val="bg1">
                    <a:lumMod val="65000"/>
                  </a:schemeClr>
                </a:solidFill>
              </a:rPr>
              <a:t>website</a:t>
            </a:r>
            <a:r>
              <a:rPr lang="es-ES" sz="4000" b="1" dirty="0" smtClean="0">
                <a:solidFill>
                  <a:schemeClr val="bg1">
                    <a:lumMod val="65000"/>
                  </a:schemeClr>
                </a:solidFill>
              </a:rPr>
              <a:t> (</a:t>
            </a:r>
            <a:r>
              <a:rPr lang="es-ES" sz="4000" b="1" dirty="0" err="1">
                <a:solidFill>
                  <a:schemeClr val="bg1">
                    <a:lumMod val="65000"/>
                  </a:schemeClr>
                </a:solidFill>
                <a:hlinkClick r:id="rId14"/>
              </a:rPr>
              <a:t>c</a:t>
            </a:r>
            <a:r>
              <a:rPr lang="es-ES" sz="4000" b="1" dirty="0" err="1" smtClean="0">
                <a:solidFill>
                  <a:schemeClr val="bg1">
                    <a:lumMod val="65000"/>
                  </a:schemeClr>
                </a:solidFill>
                <a:hlinkClick r:id="rId14"/>
              </a:rPr>
              <a:t>lick</a:t>
            </a:r>
            <a:r>
              <a:rPr lang="es-ES" sz="4000" b="1" dirty="0" smtClean="0">
                <a:solidFill>
                  <a:schemeClr val="bg1">
                    <a:lumMod val="65000"/>
                  </a:schemeClr>
                </a:solidFill>
                <a:hlinkClick r:id="rId14"/>
              </a:rPr>
              <a:t> </a:t>
            </a:r>
            <a:r>
              <a:rPr lang="es-ES" sz="4000" b="1" dirty="0" err="1" smtClean="0">
                <a:solidFill>
                  <a:schemeClr val="bg1">
                    <a:lumMod val="65000"/>
                  </a:schemeClr>
                </a:solidFill>
                <a:hlinkClick r:id="rId14"/>
              </a:rPr>
              <a:t>here</a:t>
            </a:r>
            <a:r>
              <a:rPr lang="es-ES" sz="4000" b="1" dirty="0" smtClean="0">
                <a:solidFill>
                  <a:schemeClr val="bg1">
                    <a:lumMod val="65000"/>
                  </a:schemeClr>
                </a:solidFill>
              </a:rPr>
              <a:t>)</a:t>
            </a:r>
            <a:endParaRPr lang="es-ES" sz="4000" dirty="0">
              <a:solidFill>
                <a:schemeClr val="bg1">
                  <a:lumMod val="65000"/>
                </a:schemeClr>
              </a:solidFill>
              <a:cs typeface="Arial" pitchFamily="34" charset="0"/>
            </a:endParaRPr>
          </a:p>
        </p:txBody>
      </p:sp>
    </p:spTree>
    <p:custDataLst>
      <p:tags r:id="rId1"/>
    </p:custDataLst>
    <p:extLst>
      <p:ext uri="{BB962C8B-B14F-4D97-AF65-F5344CB8AC3E}">
        <p14:creationId xmlns:p14="http://schemas.microsoft.com/office/powerpoint/2010/main" val="97226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graphicEl>
                                              <a:dgm id="{0BE86FD1-E2B1-4438-9959-12C5B7FDF2BB}"/>
                                            </p:graphicEl>
                                          </p:spTgt>
                                        </p:tgtEl>
                                        <p:attrNameLst>
                                          <p:attrName>style.visibility</p:attrName>
                                        </p:attrNameLst>
                                      </p:cBhvr>
                                      <p:to>
                                        <p:strVal val="visible"/>
                                      </p:to>
                                    </p:set>
                                    <p:anim calcmode="lin" valueType="num">
                                      <p:cBhvr additive="base">
                                        <p:cTn id="12" dur="500" fill="hold"/>
                                        <p:tgtEl>
                                          <p:spTgt spid="6">
                                            <p:graphicEl>
                                              <a:dgm id="{0BE86FD1-E2B1-4438-9959-12C5B7FDF2BB}"/>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graphicEl>
                                              <a:dgm id="{0BE86FD1-E2B1-4438-9959-12C5B7FDF2BB}"/>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graphicEl>
                                              <a:dgm id="{365636BE-E008-4019-8BFD-78D7DE4E8365}"/>
                                            </p:graphicEl>
                                          </p:spTgt>
                                        </p:tgtEl>
                                        <p:attrNameLst>
                                          <p:attrName>style.visibility</p:attrName>
                                        </p:attrNameLst>
                                      </p:cBhvr>
                                      <p:to>
                                        <p:strVal val="visible"/>
                                      </p:to>
                                    </p:set>
                                    <p:anim calcmode="lin" valueType="num">
                                      <p:cBhvr additive="base">
                                        <p:cTn id="18" dur="500" fill="hold"/>
                                        <p:tgtEl>
                                          <p:spTgt spid="6">
                                            <p:graphicEl>
                                              <a:dgm id="{365636BE-E008-4019-8BFD-78D7DE4E8365}"/>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graphicEl>
                                              <a:dgm id="{365636BE-E008-4019-8BFD-78D7DE4E8365}"/>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graphicEl>
                                              <a:dgm id="{7438D7E3-F2CB-4498-AF53-5A111E973A39}"/>
                                            </p:graphicEl>
                                          </p:spTgt>
                                        </p:tgtEl>
                                        <p:attrNameLst>
                                          <p:attrName>style.visibility</p:attrName>
                                        </p:attrNameLst>
                                      </p:cBhvr>
                                      <p:to>
                                        <p:strVal val="visible"/>
                                      </p:to>
                                    </p:set>
                                    <p:anim calcmode="lin" valueType="num">
                                      <p:cBhvr additive="base">
                                        <p:cTn id="24" dur="500" fill="hold"/>
                                        <p:tgtEl>
                                          <p:spTgt spid="6">
                                            <p:graphicEl>
                                              <a:dgm id="{7438D7E3-F2CB-4498-AF53-5A111E973A39}"/>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graphicEl>
                                              <a:dgm id="{7438D7E3-F2CB-4498-AF53-5A111E973A39}"/>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graphicEl>
                                              <a:dgm id="{0B495570-84E5-4715-AC3B-4CB03FAAF4DD}"/>
                                            </p:graphicEl>
                                          </p:spTgt>
                                        </p:tgtEl>
                                        <p:attrNameLst>
                                          <p:attrName>style.visibility</p:attrName>
                                        </p:attrNameLst>
                                      </p:cBhvr>
                                      <p:to>
                                        <p:strVal val="visible"/>
                                      </p:to>
                                    </p:set>
                                    <p:anim calcmode="lin" valueType="num">
                                      <p:cBhvr additive="base">
                                        <p:cTn id="30" dur="500" fill="hold"/>
                                        <p:tgtEl>
                                          <p:spTgt spid="6">
                                            <p:graphicEl>
                                              <a:dgm id="{0B495570-84E5-4715-AC3B-4CB03FAAF4DD}"/>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graphicEl>
                                              <a:dgm id="{0B495570-84E5-4715-AC3B-4CB03FAAF4DD}"/>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graphicEl>
                                              <a:dgm id="{06747521-C31E-4AA0-B34E-B28CF48EA00B}"/>
                                            </p:graphicEl>
                                          </p:spTgt>
                                        </p:tgtEl>
                                        <p:attrNameLst>
                                          <p:attrName>style.visibility</p:attrName>
                                        </p:attrNameLst>
                                      </p:cBhvr>
                                      <p:to>
                                        <p:strVal val="visible"/>
                                      </p:to>
                                    </p:set>
                                    <p:anim calcmode="lin" valueType="num">
                                      <p:cBhvr additive="base">
                                        <p:cTn id="36" dur="500" fill="hold"/>
                                        <p:tgtEl>
                                          <p:spTgt spid="6">
                                            <p:graphicEl>
                                              <a:dgm id="{06747521-C31E-4AA0-B34E-B28CF48EA00B}"/>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graphicEl>
                                              <a:dgm id="{06747521-C31E-4AA0-B34E-B28CF48EA00B}"/>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graphicEl>
                                              <a:dgm id="{3D38E874-08A1-4022-B31E-F6C431E8FCB4}"/>
                                            </p:graphicEl>
                                          </p:spTgt>
                                        </p:tgtEl>
                                        <p:attrNameLst>
                                          <p:attrName>style.visibility</p:attrName>
                                        </p:attrNameLst>
                                      </p:cBhvr>
                                      <p:to>
                                        <p:strVal val="visible"/>
                                      </p:to>
                                    </p:set>
                                    <p:anim calcmode="lin" valueType="num">
                                      <p:cBhvr additive="base">
                                        <p:cTn id="42" dur="500" fill="hold"/>
                                        <p:tgtEl>
                                          <p:spTgt spid="6">
                                            <p:graphicEl>
                                              <a:dgm id="{3D38E874-08A1-4022-B31E-F6C431E8FCB4}"/>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graphicEl>
                                              <a:dgm id="{3D38E874-08A1-4022-B31E-F6C431E8FCB4}"/>
                                            </p:graphicEl>
                                          </p:spTgt>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5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5" grpId="0">
        <p:bldAsOne/>
      </p:bldGraphic>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40000" lnSpcReduction="20000"/>
          </a:bodyPr>
          <a:lstStyle/>
          <a:p>
            <a:r>
              <a:rPr lang="es-ES" sz="7600" b="1" dirty="0" smtClean="0">
                <a:solidFill>
                  <a:schemeClr val="tx1">
                    <a:lumMod val="85000"/>
                    <a:lumOff val="15000"/>
                  </a:schemeClr>
                </a:solidFill>
                <a:latin typeface="+mj-lt"/>
              </a:rPr>
              <a:t>Syllabus</a:t>
            </a:r>
            <a:r>
              <a:rPr lang="es-ES" sz="5800" b="1" dirty="0" smtClean="0">
                <a:solidFill>
                  <a:schemeClr val="tx1">
                    <a:lumMod val="85000"/>
                    <a:lumOff val="15000"/>
                  </a:schemeClr>
                </a:solidFill>
                <a:latin typeface="+mj-lt"/>
              </a:rPr>
              <a:t> </a:t>
            </a:r>
            <a:r>
              <a:rPr lang="es-ES" sz="4000" b="1" dirty="0" err="1" smtClean="0">
                <a:solidFill>
                  <a:schemeClr val="bg1">
                    <a:lumMod val="65000"/>
                  </a:schemeClr>
                </a:solidFill>
              </a:rPr>
              <a:t>view</a:t>
            </a:r>
            <a:r>
              <a:rPr lang="es-ES" sz="4000" b="1" dirty="0" smtClean="0">
                <a:solidFill>
                  <a:schemeClr val="bg1">
                    <a:lumMod val="65000"/>
                  </a:schemeClr>
                </a:solidFill>
              </a:rPr>
              <a:t> </a:t>
            </a:r>
            <a:r>
              <a:rPr lang="es-ES" sz="4000" b="1" dirty="0" err="1">
                <a:solidFill>
                  <a:schemeClr val="bg1">
                    <a:lumMod val="65000"/>
                  </a:schemeClr>
                </a:solidFill>
              </a:rPr>
              <a:t>or</a:t>
            </a:r>
            <a:r>
              <a:rPr lang="es-ES" sz="4000" b="1" dirty="0">
                <a:solidFill>
                  <a:schemeClr val="bg1">
                    <a:lumMod val="65000"/>
                  </a:schemeClr>
                </a:solidFill>
              </a:rPr>
              <a:t> </a:t>
            </a:r>
            <a:r>
              <a:rPr lang="es-ES" sz="4000" b="1" dirty="0" err="1">
                <a:solidFill>
                  <a:schemeClr val="bg1">
                    <a:lumMod val="65000"/>
                  </a:schemeClr>
                </a:solidFill>
              </a:rPr>
              <a:t>download</a:t>
            </a:r>
            <a:r>
              <a:rPr lang="es-ES" sz="4000" b="1" dirty="0">
                <a:solidFill>
                  <a:schemeClr val="bg1">
                    <a:lumMod val="65000"/>
                  </a:schemeClr>
                </a:solidFill>
              </a:rPr>
              <a:t> </a:t>
            </a:r>
            <a:r>
              <a:rPr lang="es-ES" sz="4000" b="1" dirty="0" err="1">
                <a:solidFill>
                  <a:schemeClr val="bg1">
                    <a:lumMod val="65000"/>
                  </a:schemeClr>
                </a:solidFill>
              </a:rPr>
              <a:t>the</a:t>
            </a:r>
            <a:r>
              <a:rPr lang="es-ES" sz="4000" b="1" dirty="0">
                <a:solidFill>
                  <a:schemeClr val="bg1">
                    <a:lumMod val="65000"/>
                  </a:schemeClr>
                </a:solidFill>
              </a:rPr>
              <a:t> complete </a:t>
            </a:r>
            <a:r>
              <a:rPr lang="es-ES" sz="4000" b="1" dirty="0" err="1">
                <a:solidFill>
                  <a:schemeClr val="bg1">
                    <a:lumMod val="65000"/>
                  </a:schemeClr>
                </a:solidFill>
              </a:rPr>
              <a:t>content</a:t>
            </a:r>
            <a:r>
              <a:rPr lang="es-ES" sz="4000" b="1" dirty="0">
                <a:solidFill>
                  <a:schemeClr val="bg1">
                    <a:lumMod val="65000"/>
                  </a:schemeClr>
                </a:solidFill>
              </a:rPr>
              <a:t> </a:t>
            </a:r>
            <a:r>
              <a:rPr lang="es-ES" sz="4000" b="1" dirty="0" err="1">
                <a:solidFill>
                  <a:schemeClr val="bg1">
                    <a:lumMod val="65000"/>
                  </a:schemeClr>
                </a:solidFill>
              </a:rPr>
              <a:t>from</a:t>
            </a:r>
            <a:r>
              <a:rPr lang="es-ES" sz="4000" b="1" dirty="0">
                <a:solidFill>
                  <a:schemeClr val="bg1">
                    <a:lumMod val="65000"/>
                  </a:schemeClr>
                </a:solidFill>
              </a:rPr>
              <a:t> </a:t>
            </a:r>
            <a:r>
              <a:rPr lang="es-ES" sz="4000" b="1" dirty="0" err="1">
                <a:solidFill>
                  <a:schemeClr val="bg1">
                    <a:lumMod val="65000"/>
                  </a:schemeClr>
                </a:solidFill>
              </a:rPr>
              <a:t>the</a:t>
            </a:r>
            <a:r>
              <a:rPr lang="es-ES" sz="4000" b="1" dirty="0">
                <a:solidFill>
                  <a:schemeClr val="bg1">
                    <a:lumMod val="65000"/>
                  </a:schemeClr>
                </a:solidFill>
              </a:rPr>
              <a:t> </a:t>
            </a:r>
            <a:r>
              <a:rPr lang="es-ES" sz="4000" b="1" dirty="0" err="1" smtClean="0">
                <a:solidFill>
                  <a:schemeClr val="bg1">
                    <a:lumMod val="65000"/>
                  </a:schemeClr>
                </a:solidFill>
              </a:rPr>
              <a:t>website</a:t>
            </a:r>
            <a:r>
              <a:rPr lang="es-ES" sz="4000" b="1" dirty="0" smtClean="0">
                <a:solidFill>
                  <a:schemeClr val="bg1">
                    <a:lumMod val="65000"/>
                  </a:schemeClr>
                </a:solidFill>
              </a:rPr>
              <a:t> (</a:t>
            </a:r>
            <a:r>
              <a:rPr lang="es-ES" sz="4000" b="1" dirty="0" err="1">
                <a:solidFill>
                  <a:schemeClr val="bg1">
                    <a:lumMod val="65000"/>
                  </a:schemeClr>
                </a:solidFill>
                <a:hlinkClick r:id="rId4"/>
              </a:rPr>
              <a:t>c</a:t>
            </a:r>
            <a:r>
              <a:rPr lang="es-ES" sz="4000" b="1" dirty="0" err="1" smtClean="0">
                <a:solidFill>
                  <a:schemeClr val="bg1">
                    <a:lumMod val="65000"/>
                  </a:schemeClr>
                </a:solidFill>
                <a:hlinkClick r:id="rId4"/>
              </a:rPr>
              <a:t>lick</a:t>
            </a:r>
            <a:r>
              <a:rPr lang="es-ES" sz="4000" b="1" dirty="0" smtClean="0">
                <a:solidFill>
                  <a:schemeClr val="bg1">
                    <a:lumMod val="65000"/>
                  </a:schemeClr>
                </a:solidFill>
                <a:hlinkClick r:id="rId4"/>
              </a:rPr>
              <a:t> </a:t>
            </a:r>
            <a:r>
              <a:rPr lang="es-ES" sz="4000" b="1" dirty="0" err="1" smtClean="0">
                <a:solidFill>
                  <a:schemeClr val="bg1">
                    <a:lumMod val="65000"/>
                  </a:schemeClr>
                </a:solidFill>
                <a:hlinkClick r:id="rId4"/>
              </a:rPr>
              <a:t>here</a:t>
            </a:r>
            <a:r>
              <a:rPr lang="es-ES" sz="4000" b="1" dirty="0" smtClean="0">
                <a:solidFill>
                  <a:schemeClr val="bg1">
                    <a:lumMod val="65000"/>
                  </a:schemeClr>
                </a:solidFill>
              </a:rPr>
              <a:t>)</a:t>
            </a:r>
            <a:endParaRPr lang="es-ES" sz="4000" dirty="0">
              <a:solidFill>
                <a:schemeClr val="bg1">
                  <a:lumMod val="65000"/>
                </a:schemeClr>
              </a:solidFill>
              <a:cs typeface="Arial" pitchFamily="34" charset="0"/>
            </a:endParaRPr>
          </a:p>
        </p:txBody>
      </p:sp>
      <p:graphicFrame>
        <p:nvGraphicFramePr>
          <p:cNvPr id="5" name="4 Diagrama"/>
          <p:cNvGraphicFramePr/>
          <p:nvPr>
            <p:extLst>
              <p:ext uri="{D42A27DB-BD31-4B8C-83A1-F6EECF244321}">
                <p14:modId xmlns:p14="http://schemas.microsoft.com/office/powerpoint/2010/main" val="4222645127"/>
              </p:ext>
            </p:extLst>
          </p:nvPr>
        </p:nvGraphicFramePr>
        <p:xfrm>
          <a:off x="2195736" y="2708920"/>
          <a:ext cx="5544616" cy="24482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Diagrama"/>
          <p:cNvGraphicFramePr/>
          <p:nvPr>
            <p:extLst>
              <p:ext uri="{D42A27DB-BD31-4B8C-83A1-F6EECF244321}">
                <p14:modId xmlns:p14="http://schemas.microsoft.com/office/powerpoint/2010/main" val="2513507848"/>
              </p:ext>
            </p:extLst>
          </p:nvPr>
        </p:nvGraphicFramePr>
        <p:xfrm>
          <a:off x="1043608" y="1196752"/>
          <a:ext cx="1872208" cy="10801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29</a:t>
            </a:fld>
            <a:endParaRPr kumimoji="0" lang="en-GB"/>
          </a:p>
        </p:txBody>
      </p:sp>
    </p:spTree>
    <p:custDataLst>
      <p:tags r:id="rId1"/>
    </p:custDataLst>
    <p:extLst>
      <p:ext uri="{BB962C8B-B14F-4D97-AF65-F5344CB8AC3E}">
        <p14:creationId xmlns:p14="http://schemas.microsoft.com/office/powerpoint/2010/main" val="9677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64986532"/>
              </p:ext>
            </p:extLst>
          </p:nvPr>
        </p:nvGraphicFramePr>
        <p:xfrm>
          <a:off x="899592" y="980728"/>
          <a:ext cx="763284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718784" y="381000"/>
            <a:ext cx="7924800" cy="707886"/>
          </a:xfrm>
          <a:prstGeom prst="rect">
            <a:avLst/>
          </a:prstGeom>
          <a:noFill/>
        </p:spPr>
        <p:txBody>
          <a:bodyPr wrap="square" rtlCol="0">
            <a:normAutofit/>
          </a:bodyPr>
          <a:lstStyle/>
          <a:p>
            <a:r>
              <a:rPr lang="es-ES" sz="4000" b="1" dirty="0" err="1" smtClean="0">
                <a:solidFill>
                  <a:schemeClr val="tx1">
                    <a:lumMod val="85000"/>
                    <a:lumOff val="15000"/>
                  </a:schemeClr>
                </a:solidFill>
                <a:latin typeface="+mj-lt"/>
              </a:rPr>
              <a:t>Objectives</a:t>
            </a:r>
            <a:endParaRPr lang="es-ES" sz="4000" dirty="0">
              <a:solidFill>
                <a:schemeClr val="tx1">
                  <a:lumMod val="50000"/>
                  <a:lumOff val="50000"/>
                </a:schemeClr>
              </a:solidFill>
              <a:latin typeface="+mj-lt"/>
              <a:cs typeface="Arial" pitchFamily="34" charset="0"/>
            </a:endParaRPr>
          </a:p>
        </p:txBody>
      </p:sp>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3</a:t>
            </a:fld>
            <a:endParaRPr kumimoji="0" lang="en-GB"/>
          </a:p>
        </p:txBody>
      </p:sp>
    </p:spTree>
    <p:custDataLst>
      <p:tags r:id="rId1"/>
    </p:custDataLst>
    <p:extLst>
      <p:ext uri="{BB962C8B-B14F-4D97-AF65-F5344CB8AC3E}">
        <p14:creationId xmlns:p14="http://schemas.microsoft.com/office/powerpoint/2010/main" val="88504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graphicEl>
                                              <a:dgm id="{89A27CE5-1D2D-4FA1-8298-ED13F0A3C2C0}"/>
                                            </p:graphicEl>
                                          </p:spTgt>
                                        </p:tgtEl>
                                        <p:attrNameLst>
                                          <p:attrName>style.visibility</p:attrName>
                                        </p:attrNameLst>
                                      </p:cBhvr>
                                      <p:to>
                                        <p:strVal val="visible"/>
                                      </p:to>
                                    </p:set>
                                    <p:anim calcmode="lin" valueType="num">
                                      <p:cBhvr additive="base">
                                        <p:cTn id="12" dur="500" fill="hold"/>
                                        <p:tgtEl>
                                          <p:spTgt spid="6">
                                            <p:graphicEl>
                                              <a:dgm id="{89A27CE5-1D2D-4FA1-8298-ED13F0A3C2C0}"/>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graphicEl>
                                              <a:dgm id="{89A27CE5-1D2D-4FA1-8298-ED13F0A3C2C0}"/>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graphicEl>
                                              <a:dgm id="{A51971F6-F3C7-4B94-BB21-EF34AFE5B397}"/>
                                            </p:graphicEl>
                                          </p:spTgt>
                                        </p:tgtEl>
                                        <p:attrNameLst>
                                          <p:attrName>style.visibility</p:attrName>
                                        </p:attrNameLst>
                                      </p:cBhvr>
                                      <p:to>
                                        <p:strVal val="visible"/>
                                      </p:to>
                                    </p:set>
                                    <p:anim calcmode="lin" valueType="num">
                                      <p:cBhvr additive="base">
                                        <p:cTn id="16" dur="500" fill="hold"/>
                                        <p:tgtEl>
                                          <p:spTgt spid="6">
                                            <p:graphicEl>
                                              <a:dgm id="{A51971F6-F3C7-4B94-BB21-EF34AFE5B397}"/>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graphicEl>
                                              <a:dgm id="{A51971F6-F3C7-4B94-BB21-EF34AFE5B397}"/>
                                            </p:graphic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graphicEl>
                                              <a:dgm id="{FD0E581E-E211-42D2-9EB3-DFA87747096A}"/>
                                            </p:graphicEl>
                                          </p:spTgt>
                                        </p:tgtEl>
                                        <p:attrNameLst>
                                          <p:attrName>style.visibility</p:attrName>
                                        </p:attrNameLst>
                                      </p:cBhvr>
                                      <p:to>
                                        <p:strVal val="visible"/>
                                      </p:to>
                                    </p:set>
                                    <p:anim calcmode="lin" valueType="num">
                                      <p:cBhvr additive="base">
                                        <p:cTn id="22" dur="500" fill="hold"/>
                                        <p:tgtEl>
                                          <p:spTgt spid="6">
                                            <p:graphicEl>
                                              <a:dgm id="{FD0E581E-E211-42D2-9EB3-DFA87747096A}"/>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graphicEl>
                                              <a:dgm id="{FD0E581E-E211-42D2-9EB3-DFA87747096A}"/>
                                            </p:graphic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graphicEl>
                                              <a:dgm id="{3F9147DD-521E-45B0-B9E6-41FCC0BC08B3}"/>
                                            </p:graphicEl>
                                          </p:spTgt>
                                        </p:tgtEl>
                                        <p:attrNameLst>
                                          <p:attrName>style.visibility</p:attrName>
                                        </p:attrNameLst>
                                      </p:cBhvr>
                                      <p:to>
                                        <p:strVal val="visible"/>
                                      </p:to>
                                    </p:set>
                                    <p:anim calcmode="lin" valueType="num">
                                      <p:cBhvr additive="base">
                                        <p:cTn id="26" dur="500" fill="hold"/>
                                        <p:tgtEl>
                                          <p:spTgt spid="6">
                                            <p:graphicEl>
                                              <a:dgm id="{3F9147DD-521E-45B0-B9E6-41FCC0BC08B3}"/>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3F9147DD-521E-45B0-B9E6-41FCC0BC08B3}"/>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graphicEl>
                                              <a:dgm id="{811BFFB2-DD56-4B74-9282-BAD023CD8E90}"/>
                                            </p:graphicEl>
                                          </p:spTgt>
                                        </p:tgtEl>
                                        <p:attrNameLst>
                                          <p:attrName>style.visibility</p:attrName>
                                        </p:attrNameLst>
                                      </p:cBhvr>
                                      <p:to>
                                        <p:strVal val="visible"/>
                                      </p:to>
                                    </p:set>
                                    <p:anim calcmode="lin" valueType="num">
                                      <p:cBhvr additive="base">
                                        <p:cTn id="32" dur="500" fill="hold"/>
                                        <p:tgtEl>
                                          <p:spTgt spid="6">
                                            <p:graphicEl>
                                              <a:dgm id="{811BFFB2-DD56-4B74-9282-BAD023CD8E90}"/>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graphicEl>
                                              <a:dgm id="{811BFFB2-DD56-4B74-9282-BAD023CD8E90}"/>
                                            </p:graphic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graphicEl>
                                              <a:dgm id="{B57537FB-FFA7-443B-996A-F7A6EE876E89}"/>
                                            </p:graphicEl>
                                          </p:spTgt>
                                        </p:tgtEl>
                                        <p:attrNameLst>
                                          <p:attrName>style.visibility</p:attrName>
                                        </p:attrNameLst>
                                      </p:cBhvr>
                                      <p:to>
                                        <p:strVal val="visible"/>
                                      </p:to>
                                    </p:set>
                                    <p:anim calcmode="lin" valueType="num">
                                      <p:cBhvr additive="base">
                                        <p:cTn id="36" dur="500" fill="hold"/>
                                        <p:tgtEl>
                                          <p:spTgt spid="6">
                                            <p:graphicEl>
                                              <a:dgm id="{B57537FB-FFA7-443B-996A-F7A6EE876E89}"/>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graphicEl>
                                              <a:dgm id="{B57537FB-FFA7-443B-996A-F7A6EE876E89}"/>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graphicEl>
                                              <a:dgm id="{69B0CF89-D369-4F0B-B6E1-3EC27ACB1FEF}"/>
                                            </p:graphicEl>
                                          </p:spTgt>
                                        </p:tgtEl>
                                        <p:attrNameLst>
                                          <p:attrName>style.visibility</p:attrName>
                                        </p:attrNameLst>
                                      </p:cBhvr>
                                      <p:to>
                                        <p:strVal val="visible"/>
                                      </p:to>
                                    </p:set>
                                    <p:anim calcmode="lin" valueType="num">
                                      <p:cBhvr additive="base">
                                        <p:cTn id="42" dur="500" fill="hold"/>
                                        <p:tgtEl>
                                          <p:spTgt spid="6">
                                            <p:graphicEl>
                                              <a:dgm id="{69B0CF89-D369-4F0B-B6E1-3EC27ACB1FEF}"/>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graphicEl>
                                              <a:dgm id="{69B0CF89-D369-4F0B-B6E1-3EC27ACB1FEF}"/>
                                            </p:graphic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graphicEl>
                                              <a:dgm id="{1AA9100C-CACC-4673-93CF-7453D0AF02AE}"/>
                                            </p:graphicEl>
                                          </p:spTgt>
                                        </p:tgtEl>
                                        <p:attrNameLst>
                                          <p:attrName>style.visibility</p:attrName>
                                        </p:attrNameLst>
                                      </p:cBhvr>
                                      <p:to>
                                        <p:strVal val="visible"/>
                                      </p:to>
                                    </p:set>
                                    <p:anim calcmode="lin" valueType="num">
                                      <p:cBhvr additive="base">
                                        <p:cTn id="46" dur="500" fill="hold"/>
                                        <p:tgtEl>
                                          <p:spTgt spid="6">
                                            <p:graphicEl>
                                              <a:dgm id="{1AA9100C-CACC-4673-93CF-7453D0AF02AE}"/>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graphicEl>
                                              <a:dgm id="{1AA9100C-CACC-4673-93CF-7453D0AF02AE}"/>
                                            </p:graphic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graphicEl>
                                              <a:dgm id="{7518F521-3443-4B18-97D1-BD41FA3806C4}"/>
                                            </p:graphicEl>
                                          </p:spTgt>
                                        </p:tgtEl>
                                        <p:attrNameLst>
                                          <p:attrName>style.visibility</p:attrName>
                                        </p:attrNameLst>
                                      </p:cBhvr>
                                      <p:to>
                                        <p:strVal val="visible"/>
                                      </p:to>
                                    </p:set>
                                    <p:anim calcmode="lin" valueType="num">
                                      <p:cBhvr additive="base">
                                        <p:cTn id="52" dur="500" fill="hold"/>
                                        <p:tgtEl>
                                          <p:spTgt spid="6">
                                            <p:graphicEl>
                                              <a:dgm id="{7518F521-3443-4B18-97D1-BD41FA3806C4}"/>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graphicEl>
                                              <a:dgm id="{7518F521-3443-4B18-97D1-BD41FA3806C4}"/>
                                            </p:graphic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
                                            <p:graphicEl>
                                              <a:dgm id="{C9DFCA8B-48F1-46E6-90ED-3012C00D0B61}"/>
                                            </p:graphicEl>
                                          </p:spTgt>
                                        </p:tgtEl>
                                        <p:attrNameLst>
                                          <p:attrName>style.visibility</p:attrName>
                                        </p:attrNameLst>
                                      </p:cBhvr>
                                      <p:to>
                                        <p:strVal val="visible"/>
                                      </p:to>
                                    </p:set>
                                    <p:anim calcmode="lin" valueType="num">
                                      <p:cBhvr additive="base">
                                        <p:cTn id="56" dur="500" fill="hold"/>
                                        <p:tgtEl>
                                          <p:spTgt spid="6">
                                            <p:graphicEl>
                                              <a:dgm id="{C9DFCA8B-48F1-46E6-90ED-3012C00D0B61}"/>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graphicEl>
                                              <a:dgm id="{C9DFCA8B-48F1-46E6-90ED-3012C00D0B61}"/>
                                            </p:graphic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graphicEl>
                                              <a:dgm id="{0DE7E154-F427-4C15-B2BD-C2EA439FC801}"/>
                                            </p:graphicEl>
                                          </p:spTgt>
                                        </p:tgtEl>
                                        <p:attrNameLst>
                                          <p:attrName>style.visibility</p:attrName>
                                        </p:attrNameLst>
                                      </p:cBhvr>
                                      <p:to>
                                        <p:strVal val="visible"/>
                                      </p:to>
                                    </p:set>
                                    <p:anim calcmode="lin" valueType="num">
                                      <p:cBhvr additive="base">
                                        <p:cTn id="62" dur="500" fill="hold"/>
                                        <p:tgtEl>
                                          <p:spTgt spid="6">
                                            <p:graphicEl>
                                              <a:dgm id="{0DE7E154-F427-4C15-B2BD-C2EA439FC801}"/>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graphicEl>
                                              <a:dgm id="{0DE7E154-F427-4C15-B2BD-C2EA439FC801}"/>
                                            </p:graphic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
                                            <p:graphicEl>
                                              <a:dgm id="{70162709-870F-4F7B-B722-CAA7438D0194}"/>
                                            </p:graphicEl>
                                          </p:spTgt>
                                        </p:tgtEl>
                                        <p:attrNameLst>
                                          <p:attrName>style.visibility</p:attrName>
                                        </p:attrNameLst>
                                      </p:cBhvr>
                                      <p:to>
                                        <p:strVal val="visible"/>
                                      </p:to>
                                    </p:set>
                                    <p:anim calcmode="lin" valueType="num">
                                      <p:cBhvr additive="base">
                                        <p:cTn id="66" dur="500" fill="hold"/>
                                        <p:tgtEl>
                                          <p:spTgt spid="6">
                                            <p:graphicEl>
                                              <a:dgm id="{70162709-870F-4F7B-B722-CAA7438D0194}"/>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graphicEl>
                                              <a:dgm id="{70162709-870F-4F7B-B722-CAA7438D0194}"/>
                                            </p:graphic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
                                            <p:graphicEl>
                                              <a:dgm id="{F9B8454C-552C-4E98-8524-84E4847A3181}"/>
                                            </p:graphicEl>
                                          </p:spTgt>
                                        </p:tgtEl>
                                        <p:attrNameLst>
                                          <p:attrName>style.visibility</p:attrName>
                                        </p:attrNameLst>
                                      </p:cBhvr>
                                      <p:to>
                                        <p:strVal val="visible"/>
                                      </p:to>
                                    </p:set>
                                    <p:anim calcmode="lin" valueType="num">
                                      <p:cBhvr additive="base">
                                        <p:cTn id="72" dur="500" fill="hold"/>
                                        <p:tgtEl>
                                          <p:spTgt spid="6">
                                            <p:graphicEl>
                                              <a:dgm id="{F9B8454C-552C-4E98-8524-84E4847A3181}"/>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graphicEl>
                                              <a:dgm id="{F9B8454C-552C-4E98-8524-84E4847A3181}"/>
                                            </p:graphic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
                                            <p:graphicEl>
                                              <a:dgm id="{6BDC5955-6931-4D65-88CB-051EFCC2D6CE}"/>
                                            </p:graphicEl>
                                          </p:spTgt>
                                        </p:tgtEl>
                                        <p:attrNameLst>
                                          <p:attrName>style.visibility</p:attrName>
                                        </p:attrNameLst>
                                      </p:cBhvr>
                                      <p:to>
                                        <p:strVal val="visible"/>
                                      </p:to>
                                    </p:set>
                                    <p:anim calcmode="lin" valueType="num">
                                      <p:cBhvr additive="base">
                                        <p:cTn id="76" dur="500" fill="hold"/>
                                        <p:tgtEl>
                                          <p:spTgt spid="6">
                                            <p:graphicEl>
                                              <a:dgm id="{6BDC5955-6931-4D65-88CB-051EFCC2D6CE}"/>
                                            </p:graphic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graphicEl>
                                              <a:dgm id="{6BDC5955-6931-4D65-88CB-051EFCC2D6CE}"/>
                                            </p:graphic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
                                            <p:graphicEl>
                                              <a:dgm id="{6D106D32-DE23-4B56-8E50-EDB95CFC6601}"/>
                                            </p:graphicEl>
                                          </p:spTgt>
                                        </p:tgtEl>
                                        <p:attrNameLst>
                                          <p:attrName>style.visibility</p:attrName>
                                        </p:attrNameLst>
                                      </p:cBhvr>
                                      <p:to>
                                        <p:strVal val="visible"/>
                                      </p:to>
                                    </p:set>
                                    <p:anim calcmode="lin" valueType="num">
                                      <p:cBhvr additive="base">
                                        <p:cTn id="82" dur="500" fill="hold"/>
                                        <p:tgtEl>
                                          <p:spTgt spid="6">
                                            <p:graphicEl>
                                              <a:dgm id="{6D106D32-DE23-4B56-8E50-EDB95CFC6601}"/>
                                            </p:graphicEl>
                                          </p:spTgt>
                                        </p:tgtEl>
                                        <p:attrNameLst>
                                          <p:attrName>ppt_x</p:attrName>
                                        </p:attrNameLst>
                                      </p:cBhvr>
                                      <p:tavLst>
                                        <p:tav tm="0">
                                          <p:val>
                                            <p:strVal val="#ppt_x"/>
                                          </p:val>
                                        </p:tav>
                                        <p:tav tm="100000">
                                          <p:val>
                                            <p:strVal val="#ppt_x"/>
                                          </p:val>
                                        </p:tav>
                                      </p:tavLst>
                                    </p:anim>
                                    <p:anim calcmode="lin" valueType="num">
                                      <p:cBhvr additive="base">
                                        <p:cTn id="83" dur="500" fill="hold"/>
                                        <p:tgtEl>
                                          <p:spTgt spid="6">
                                            <p:graphicEl>
                                              <a:dgm id="{6D106D32-DE23-4B56-8E50-EDB95CFC6601}"/>
                                            </p:graphicEl>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
                                            <p:graphicEl>
                                              <a:dgm id="{E278F351-BB4C-4247-8707-93B1754A3515}"/>
                                            </p:graphicEl>
                                          </p:spTgt>
                                        </p:tgtEl>
                                        <p:attrNameLst>
                                          <p:attrName>style.visibility</p:attrName>
                                        </p:attrNameLst>
                                      </p:cBhvr>
                                      <p:to>
                                        <p:strVal val="visible"/>
                                      </p:to>
                                    </p:set>
                                    <p:anim calcmode="lin" valueType="num">
                                      <p:cBhvr additive="base">
                                        <p:cTn id="86" dur="500" fill="hold"/>
                                        <p:tgtEl>
                                          <p:spTgt spid="6">
                                            <p:graphicEl>
                                              <a:dgm id="{E278F351-BB4C-4247-8707-93B1754A3515}"/>
                                            </p:graphic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graphicEl>
                                              <a:dgm id="{E278F351-BB4C-4247-8707-93B1754A3515}"/>
                                            </p:graphic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
                                            <p:graphicEl>
                                              <a:dgm id="{DADA53D1-03C0-4403-A8D7-587A1DBF85F2}"/>
                                            </p:graphicEl>
                                          </p:spTgt>
                                        </p:tgtEl>
                                        <p:attrNameLst>
                                          <p:attrName>style.visibility</p:attrName>
                                        </p:attrNameLst>
                                      </p:cBhvr>
                                      <p:to>
                                        <p:strVal val="visible"/>
                                      </p:to>
                                    </p:set>
                                    <p:anim calcmode="lin" valueType="num">
                                      <p:cBhvr additive="base">
                                        <p:cTn id="92" dur="500" fill="hold"/>
                                        <p:tgtEl>
                                          <p:spTgt spid="6">
                                            <p:graphicEl>
                                              <a:dgm id="{DADA53D1-03C0-4403-A8D7-587A1DBF85F2}"/>
                                            </p:graphic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graphicEl>
                                              <a:dgm id="{DADA53D1-03C0-4403-A8D7-587A1DBF85F2}"/>
                                            </p:graphicEl>
                                          </p:spTgt>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6">
                                            <p:graphicEl>
                                              <a:dgm id="{AE96DA89-5027-4368-9808-096511BAEB71}"/>
                                            </p:graphicEl>
                                          </p:spTgt>
                                        </p:tgtEl>
                                        <p:attrNameLst>
                                          <p:attrName>style.visibility</p:attrName>
                                        </p:attrNameLst>
                                      </p:cBhvr>
                                      <p:to>
                                        <p:strVal val="visible"/>
                                      </p:to>
                                    </p:set>
                                    <p:anim calcmode="lin" valueType="num">
                                      <p:cBhvr additive="base">
                                        <p:cTn id="96" dur="500" fill="hold"/>
                                        <p:tgtEl>
                                          <p:spTgt spid="6">
                                            <p:graphicEl>
                                              <a:dgm id="{AE96DA89-5027-4368-9808-096511BAEB71}"/>
                                            </p:graphicEl>
                                          </p:spTgt>
                                        </p:tgtEl>
                                        <p:attrNameLst>
                                          <p:attrName>ppt_x</p:attrName>
                                        </p:attrNameLst>
                                      </p:cBhvr>
                                      <p:tavLst>
                                        <p:tav tm="0">
                                          <p:val>
                                            <p:strVal val="#ppt_x"/>
                                          </p:val>
                                        </p:tav>
                                        <p:tav tm="100000">
                                          <p:val>
                                            <p:strVal val="#ppt_x"/>
                                          </p:val>
                                        </p:tav>
                                      </p:tavLst>
                                    </p:anim>
                                    <p:anim calcmode="lin" valueType="num">
                                      <p:cBhvr additive="base">
                                        <p:cTn id="97" dur="500" fill="hold"/>
                                        <p:tgtEl>
                                          <p:spTgt spid="6">
                                            <p:graphicEl>
                                              <a:dgm id="{AE96DA89-5027-4368-9808-096511BAEB71}"/>
                                            </p:graphic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
                                            <p:graphicEl>
                                              <a:dgm id="{B70A0A1A-45A2-488E-A75D-A598CB1E5303}"/>
                                            </p:graphicEl>
                                          </p:spTgt>
                                        </p:tgtEl>
                                        <p:attrNameLst>
                                          <p:attrName>style.visibility</p:attrName>
                                        </p:attrNameLst>
                                      </p:cBhvr>
                                      <p:to>
                                        <p:strVal val="visible"/>
                                      </p:to>
                                    </p:set>
                                    <p:anim calcmode="lin" valueType="num">
                                      <p:cBhvr additive="base">
                                        <p:cTn id="102" dur="500" fill="hold"/>
                                        <p:tgtEl>
                                          <p:spTgt spid="6">
                                            <p:graphicEl>
                                              <a:dgm id="{B70A0A1A-45A2-488E-A75D-A598CB1E5303}"/>
                                            </p:graphic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
                                            <p:graphicEl>
                                              <a:dgm id="{B70A0A1A-45A2-488E-A75D-A598CB1E5303}"/>
                                            </p:graphic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
                                            <p:graphicEl>
                                              <a:dgm id="{FE09EB7D-714C-4302-AE2B-2EC922F52B41}"/>
                                            </p:graphicEl>
                                          </p:spTgt>
                                        </p:tgtEl>
                                        <p:attrNameLst>
                                          <p:attrName>style.visibility</p:attrName>
                                        </p:attrNameLst>
                                      </p:cBhvr>
                                      <p:to>
                                        <p:strVal val="visible"/>
                                      </p:to>
                                    </p:set>
                                    <p:anim calcmode="lin" valueType="num">
                                      <p:cBhvr additive="base">
                                        <p:cTn id="106" dur="500" fill="hold"/>
                                        <p:tgtEl>
                                          <p:spTgt spid="6">
                                            <p:graphicEl>
                                              <a:dgm id="{FE09EB7D-714C-4302-AE2B-2EC922F52B41}"/>
                                            </p:graphicEl>
                                          </p:spTgt>
                                        </p:tgtEl>
                                        <p:attrNameLst>
                                          <p:attrName>ppt_x</p:attrName>
                                        </p:attrNameLst>
                                      </p:cBhvr>
                                      <p:tavLst>
                                        <p:tav tm="0">
                                          <p:val>
                                            <p:strVal val="#ppt_x"/>
                                          </p:val>
                                        </p:tav>
                                        <p:tav tm="100000">
                                          <p:val>
                                            <p:strVal val="#ppt_x"/>
                                          </p:val>
                                        </p:tav>
                                      </p:tavLst>
                                    </p:anim>
                                    <p:anim calcmode="lin" valueType="num">
                                      <p:cBhvr additive="base">
                                        <p:cTn id="107" dur="500" fill="hold"/>
                                        <p:tgtEl>
                                          <p:spTgt spid="6">
                                            <p:graphicEl>
                                              <a:dgm id="{FE09EB7D-714C-4302-AE2B-2EC922F52B41}"/>
                                            </p:graphic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6">
                                            <p:graphicEl>
                                              <a:dgm id="{2CF6334B-DFB6-4C7D-8104-F93BB1956B73}"/>
                                            </p:graphicEl>
                                          </p:spTgt>
                                        </p:tgtEl>
                                        <p:attrNameLst>
                                          <p:attrName>style.visibility</p:attrName>
                                        </p:attrNameLst>
                                      </p:cBhvr>
                                      <p:to>
                                        <p:strVal val="visible"/>
                                      </p:to>
                                    </p:set>
                                    <p:anim calcmode="lin" valueType="num">
                                      <p:cBhvr additive="base">
                                        <p:cTn id="112" dur="500" fill="hold"/>
                                        <p:tgtEl>
                                          <p:spTgt spid="6">
                                            <p:graphicEl>
                                              <a:dgm id="{2CF6334B-DFB6-4C7D-8104-F93BB1956B73}"/>
                                            </p:graphicEl>
                                          </p:spTgt>
                                        </p:tgtEl>
                                        <p:attrNameLst>
                                          <p:attrName>ppt_x</p:attrName>
                                        </p:attrNameLst>
                                      </p:cBhvr>
                                      <p:tavLst>
                                        <p:tav tm="0">
                                          <p:val>
                                            <p:strVal val="#ppt_x"/>
                                          </p:val>
                                        </p:tav>
                                        <p:tav tm="100000">
                                          <p:val>
                                            <p:strVal val="#ppt_x"/>
                                          </p:val>
                                        </p:tav>
                                      </p:tavLst>
                                    </p:anim>
                                    <p:anim calcmode="lin" valueType="num">
                                      <p:cBhvr additive="base">
                                        <p:cTn id="113" dur="500" fill="hold"/>
                                        <p:tgtEl>
                                          <p:spTgt spid="6">
                                            <p:graphicEl>
                                              <a:dgm id="{2CF6334B-DFB6-4C7D-8104-F93BB1956B73}"/>
                                            </p:graphicEl>
                                          </p:spTgt>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6">
                                            <p:graphicEl>
                                              <a:dgm id="{AB9A2758-E64D-43DB-86E6-CDF7912DAC30}"/>
                                            </p:graphicEl>
                                          </p:spTgt>
                                        </p:tgtEl>
                                        <p:attrNameLst>
                                          <p:attrName>style.visibility</p:attrName>
                                        </p:attrNameLst>
                                      </p:cBhvr>
                                      <p:to>
                                        <p:strVal val="visible"/>
                                      </p:to>
                                    </p:set>
                                    <p:anim calcmode="lin" valueType="num">
                                      <p:cBhvr additive="base">
                                        <p:cTn id="116" dur="500" fill="hold"/>
                                        <p:tgtEl>
                                          <p:spTgt spid="6">
                                            <p:graphicEl>
                                              <a:dgm id="{AB9A2758-E64D-43DB-86E6-CDF7912DAC30}"/>
                                            </p:graphicEl>
                                          </p:spTgt>
                                        </p:tgtEl>
                                        <p:attrNameLst>
                                          <p:attrName>ppt_x</p:attrName>
                                        </p:attrNameLst>
                                      </p:cBhvr>
                                      <p:tavLst>
                                        <p:tav tm="0">
                                          <p:val>
                                            <p:strVal val="#ppt_x"/>
                                          </p:val>
                                        </p:tav>
                                        <p:tav tm="100000">
                                          <p:val>
                                            <p:strVal val="#ppt_x"/>
                                          </p:val>
                                        </p:tav>
                                      </p:tavLst>
                                    </p:anim>
                                    <p:anim calcmode="lin" valueType="num">
                                      <p:cBhvr additive="base">
                                        <p:cTn id="117" dur="500" fill="hold"/>
                                        <p:tgtEl>
                                          <p:spTgt spid="6">
                                            <p:graphicEl>
                                              <a:dgm id="{AB9A2758-E64D-43DB-86E6-CDF7912DAC30}"/>
                                            </p:graphic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6">
                                            <p:graphicEl>
                                              <a:dgm id="{C3248ECB-B65C-4B42-B4F3-985CE9AD70C3}"/>
                                            </p:graphicEl>
                                          </p:spTgt>
                                        </p:tgtEl>
                                        <p:attrNameLst>
                                          <p:attrName>style.visibility</p:attrName>
                                        </p:attrNameLst>
                                      </p:cBhvr>
                                      <p:to>
                                        <p:strVal val="visible"/>
                                      </p:to>
                                    </p:set>
                                    <p:anim calcmode="lin" valueType="num">
                                      <p:cBhvr additive="base">
                                        <p:cTn id="122" dur="500" fill="hold"/>
                                        <p:tgtEl>
                                          <p:spTgt spid="6">
                                            <p:graphicEl>
                                              <a:dgm id="{C3248ECB-B65C-4B42-B4F3-985CE9AD70C3}"/>
                                            </p:graphicEl>
                                          </p:spTgt>
                                        </p:tgtEl>
                                        <p:attrNameLst>
                                          <p:attrName>ppt_x</p:attrName>
                                        </p:attrNameLst>
                                      </p:cBhvr>
                                      <p:tavLst>
                                        <p:tav tm="0">
                                          <p:val>
                                            <p:strVal val="#ppt_x"/>
                                          </p:val>
                                        </p:tav>
                                        <p:tav tm="100000">
                                          <p:val>
                                            <p:strVal val="#ppt_x"/>
                                          </p:val>
                                        </p:tav>
                                      </p:tavLst>
                                    </p:anim>
                                    <p:anim calcmode="lin" valueType="num">
                                      <p:cBhvr additive="base">
                                        <p:cTn id="123" dur="500" fill="hold"/>
                                        <p:tgtEl>
                                          <p:spTgt spid="6">
                                            <p:graphicEl>
                                              <a:dgm id="{C3248ECB-B65C-4B42-B4F3-985CE9AD70C3}"/>
                                            </p:graphicEl>
                                          </p:spTgt>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6">
                                            <p:graphicEl>
                                              <a:dgm id="{78C5A86C-F4DE-4687-B119-29EE71FBAAE4}"/>
                                            </p:graphicEl>
                                          </p:spTgt>
                                        </p:tgtEl>
                                        <p:attrNameLst>
                                          <p:attrName>style.visibility</p:attrName>
                                        </p:attrNameLst>
                                      </p:cBhvr>
                                      <p:to>
                                        <p:strVal val="visible"/>
                                      </p:to>
                                    </p:set>
                                    <p:anim calcmode="lin" valueType="num">
                                      <p:cBhvr additive="base">
                                        <p:cTn id="126" dur="500" fill="hold"/>
                                        <p:tgtEl>
                                          <p:spTgt spid="6">
                                            <p:graphicEl>
                                              <a:dgm id="{78C5A86C-F4DE-4687-B119-29EE71FBAAE4}"/>
                                            </p:graphicEl>
                                          </p:spTgt>
                                        </p:tgtEl>
                                        <p:attrNameLst>
                                          <p:attrName>ppt_x</p:attrName>
                                        </p:attrNameLst>
                                      </p:cBhvr>
                                      <p:tavLst>
                                        <p:tav tm="0">
                                          <p:val>
                                            <p:strVal val="#ppt_x"/>
                                          </p:val>
                                        </p:tav>
                                        <p:tav tm="100000">
                                          <p:val>
                                            <p:strVal val="#ppt_x"/>
                                          </p:val>
                                        </p:tav>
                                      </p:tavLst>
                                    </p:anim>
                                    <p:anim calcmode="lin" valueType="num">
                                      <p:cBhvr additive="base">
                                        <p:cTn id="127" dur="500" fill="hold"/>
                                        <p:tgtEl>
                                          <p:spTgt spid="6">
                                            <p:graphicEl>
                                              <a:dgm id="{78C5A86C-F4DE-4687-B119-29EE71FBAAE4}"/>
                                            </p:graphic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6">
                                            <p:graphicEl>
                                              <a:dgm id="{5CEA09CB-0373-4494-8FEA-AB7759A664C7}"/>
                                            </p:graphicEl>
                                          </p:spTgt>
                                        </p:tgtEl>
                                        <p:attrNameLst>
                                          <p:attrName>style.visibility</p:attrName>
                                        </p:attrNameLst>
                                      </p:cBhvr>
                                      <p:to>
                                        <p:strVal val="visible"/>
                                      </p:to>
                                    </p:set>
                                    <p:anim calcmode="lin" valueType="num">
                                      <p:cBhvr additive="base">
                                        <p:cTn id="132" dur="500" fill="hold"/>
                                        <p:tgtEl>
                                          <p:spTgt spid="6">
                                            <p:graphicEl>
                                              <a:dgm id="{5CEA09CB-0373-4494-8FEA-AB7759A664C7}"/>
                                            </p:graphicEl>
                                          </p:spTgt>
                                        </p:tgtEl>
                                        <p:attrNameLst>
                                          <p:attrName>ppt_x</p:attrName>
                                        </p:attrNameLst>
                                      </p:cBhvr>
                                      <p:tavLst>
                                        <p:tav tm="0">
                                          <p:val>
                                            <p:strVal val="#ppt_x"/>
                                          </p:val>
                                        </p:tav>
                                        <p:tav tm="100000">
                                          <p:val>
                                            <p:strVal val="#ppt_x"/>
                                          </p:val>
                                        </p:tav>
                                      </p:tavLst>
                                    </p:anim>
                                    <p:anim calcmode="lin" valueType="num">
                                      <p:cBhvr additive="base">
                                        <p:cTn id="133" dur="500" fill="hold"/>
                                        <p:tgtEl>
                                          <p:spTgt spid="6">
                                            <p:graphicEl>
                                              <a:dgm id="{5CEA09CB-0373-4494-8FEA-AB7759A664C7}"/>
                                            </p:graphicEl>
                                          </p:spTgt>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6">
                                            <p:graphicEl>
                                              <a:dgm id="{B4C62CF4-4CE6-4F97-BCCC-D11982F6DF5E}"/>
                                            </p:graphicEl>
                                          </p:spTgt>
                                        </p:tgtEl>
                                        <p:attrNameLst>
                                          <p:attrName>style.visibility</p:attrName>
                                        </p:attrNameLst>
                                      </p:cBhvr>
                                      <p:to>
                                        <p:strVal val="visible"/>
                                      </p:to>
                                    </p:set>
                                    <p:anim calcmode="lin" valueType="num">
                                      <p:cBhvr additive="base">
                                        <p:cTn id="136" dur="500" fill="hold"/>
                                        <p:tgtEl>
                                          <p:spTgt spid="6">
                                            <p:graphicEl>
                                              <a:dgm id="{B4C62CF4-4CE6-4F97-BCCC-D11982F6DF5E}"/>
                                            </p:graphic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
                                            <p:graphicEl>
                                              <a:dgm id="{B4C62CF4-4CE6-4F97-BCCC-D11982F6DF5E}"/>
                                            </p:graphic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6">
                                            <p:graphicEl>
                                              <a:dgm id="{E9AF1384-F237-4E18-8851-FA3196938877}"/>
                                            </p:graphicEl>
                                          </p:spTgt>
                                        </p:tgtEl>
                                        <p:attrNameLst>
                                          <p:attrName>style.visibility</p:attrName>
                                        </p:attrNameLst>
                                      </p:cBhvr>
                                      <p:to>
                                        <p:strVal val="visible"/>
                                      </p:to>
                                    </p:set>
                                    <p:anim calcmode="lin" valueType="num">
                                      <p:cBhvr additive="base">
                                        <p:cTn id="142" dur="500" fill="hold"/>
                                        <p:tgtEl>
                                          <p:spTgt spid="6">
                                            <p:graphicEl>
                                              <a:dgm id="{E9AF1384-F237-4E18-8851-FA3196938877}"/>
                                            </p:graphicEl>
                                          </p:spTgt>
                                        </p:tgtEl>
                                        <p:attrNameLst>
                                          <p:attrName>ppt_x</p:attrName>
                                        </p:attrNameLst>
                                      </p:cBhvr>
                                      <p:tavLst>
                                        <p:tav tm="0">
                                          <p:val>
                                            <p:strVal val="#ppt_x"/>
                                          </p:val>
                                        </p:tav>
                                        <p:tav tm="100000">
                                          <p:val>
                                            <p:strVal val="#ppt_x"/>
                                          </p:val>
                                        </p:tav>
                                      </p:tavLst>
                                    </p:anim>
                                    <p:anim calcmode="lin" valueType="num">
                                      <p:cBhvr additive="base">
                                        <p:cTn id="143" dur="500" fill="hold"/>
                                        <p:tgtEl>
                                          <p:spTgt spid="6">
                                            <p:graphicEl>
                                              <a:dgm id="{E9AF1384-F237-4E18-8851-FA3196938877}"/>
                                            </p:graphicEl>
                                          </p:spTgt>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6">
                                            <p:graphicEl>
                                              <a:dgm id="{CB7B134E-3951-4460-AB58-2813CD09E0A0}"/>
                                            </p:graphicEl>
                                          </p:spTgt>
                                        </p:tgtEl>
                                        <p:attrNameLst>
                                          <p:attrName>style.visibility</p:attrName>
                                        </p:attrNameLst>
                                      </p:cBhvr>
                                      <p:to>
                                        <p:strVal val="visible"/>
                                      </p:to>
                                    </p:set>
                                    <p:anim calcmode="lin" valueType="num">
                                      <p:cBhvr additive="base">
                                        <p:cTn id="146" dur="500" fill="hold"/>
                                        <p:tgtEl>
                                          <p:spTgt spid="6">
                                            <p:graphicEl>
                                              <a:dgm id="{CB7B134E-3951-4460-AB58-2813CD09E0A0}"/>
                                            </p:graphicEl>
                                          </p:spTgt>
                                        </p:tgtEl>
                                        <p:attrNameLst>
                                          <p:attrName>ppt_x</p:attrName>
                                        </p:attrNameLst>
                                      </p:cBhvr>
                                      <p:tavLst>
                                        <p:tav tm="0">
                                          <p:val>
                                            <p:strVal val="#ppt_x"/>
                                          </p:val>
                                        </p:tav>
                                        <p:tav tm="100000">
                                          <p:val>
                                            <p:strVal val="#ppt_x"/>
                                          </p:val>
                                        </p:tav>
                                      </p:tavLst>
                                    </p:anim>
                                    <p:anim calcmode="lin" valueType="num">
                                      <p:cBhvr additive="base">
                                        <p:cTn id="147" dur="500" fill="hold"/>
                                        <p:tgtEl>
                                          <p:spTgt spid="6">
                                            <p:graphicEl>
                                              <a:dgm id="{CB7B134E-3951-4460-AB58-2813CD09E0A0}"/>
                                            </p:graphicEl>
                                          </p:spTgt>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6">
                                            <p:graphicEl>
                                              <a:dgm id="{99C328B2-E7A4-4FBC-85EC-9C1BE12ABE10}"/>
                                            </p:graphicEl>
                                          </p:spTgt>
                                        </p:tgtEl>
                                        <p:attrNameLst>
                                          <p:attrName>style.visibility</p:attrName>
                                        </p:attrNameLst>
                                      </p:cBhvr>
                                      <p:to>
                                        <p:strVal val="visible"/>
                                      </p:to>
                                    </p:set>
                                    <p:anim calcmode="lin" valueType="num">
                                      <p:cBhvr additive="base">
                                        <p:cTn id="152" dur="500" fill="hold"/>
                                        <p:tgtEl>
                                          <p:spTgt spid="6">
                                            <p:graphicEl>
                                              <a:dgm id="{99C328B2-E7A4-4FBC-85EC-9C1BE12ABE10}"/>
                                            </p:graphicEl>
                                          </p:spTgt>
                                        </p:tgtEl>
                                        <p:attrNameLst>
                                          <p:attrName>ppt_x</p:attrName>
                                        </p:attrNameLst>
                                      </p:cBhvr>
                                      <p:tavLst>
                                        <p:tav tm="0">
                                          <p:val>
                                            <p:strVal val="#ppt_x"/>
                                          </p:val>
                                        </p:tav>
                                        <p:tav tm="100000">
                                          <p:val>
                                            <p:strVal val="#ppt_x"/>
                                          </p:val>
                                        </p:tav>
                                      </p:tavLst>
                                    </p:anim>
                                    <p:anim calcmode="lin" valueType="num">
                                      <p:cBhvr additive="base">
                                        <p:cTn id="153" dur="500" fill="hold"/>
                                        <p:tgtEl>
                                          <p:spTgt spid="6">
                                            <p:graphicEl>
                                              <a:dgm id="{99C328B2-E7A4-4FBC-85EC-9C1BE12ABE10}"/>
                                            </p:graphicEl>
                                          </p:spTgt>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6">
                                            <p:graphicEl>
                                              <a:dgm id="{E04B36ED-9066-4F3E-9C7D-A5D2B236C156}"/>
                                            </p:graphicEl>
                                          </p:spTgt>
                                        </p:tgtEl>
                                        <p:attrNameLst>
                                          <p:attrName>style.visibility</p:attrName>
                                        </p:attrNameLst>
                                      </p:cBhvr>
                                      <p:to>
                                        <p:strVal val="visible"/>
                                      </p:to>
                                    </p:set>
                                    <p:anim calcmode="lin" valueType="num">
                                      <p:cBhvr additive="base">
                                        <p:cTn id="156" dur="500" fill="hold"/>
                                        <p:tgtEl>
                                          <p:spTgt spid="6">
                                            <p:graphicEl>
                                              <a:dgm id="{E04B36ED-9066-4F3E-9C7D-A5D2B236C156}"/>
                                            </p:graphicEl>
                                          </p:spTgt>
                                        </p:tgtEl>
                                        <p:attrNameLst>
                                          <p:attrName>ppt_x</p:attrName>
                                        </p:attrNameLst>
                                      </p:cBhvr>
                                      <p:tavLst>
                                        <p:tav tm="0">
                                          <p:val>
                                            <p:strVal val="#ppt_x"/>
                                          </p:val>
                                        </p:tav>
                                        <p:tav tm="100000">
                                          <p:val>
                                            <p:strVal val="#ppt_x"/>
                                          </p:val>
                                        </p:tav>
                                      </p:tavLst>
                                    </p:anim>
                                    <p:anim calcmode="lin" valueType="num">
                                      <p:cBhvr additive="base">
                                        <p:cTn id="157" dur="500" fill="hold"/>
                                        <p:tgtEl>
                                          <p:spTgt spid="6">
                                            <p:graphicEl>
                                              <a:dgm id="{E04B36ED-9066-4F3E-9C7D-A5D2B236C156}"/>
                                            </p:graphic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6">
                                            <p:graphicEl>
                                              <a:dgm id="{D98CBC73-F509-451B-95C5-9B86DB7848A6}"/>
                                            </p:graphicEl>
                                          </p:spTgt>
                                        </p:tgtEl>
                                        <p:attrNameLst>
                                          <p:attrName>style.visibility</p:attrName>
                                        </p:attrNameLst>
                                      </p:cBhvr>
                                      <p:to>
                                        <p:strVal val="visible"/>
                                      </p:to>
                                    </p:set>
                                    <p:anim calcmode="lin" valueType="num">
                                      <p:cBhvr additive="base">
                                        <p:cTn id="162" dur="500" fill="hold"/>
                                        <p:tgtEl>
                                          <p:spTgt spid="6">
                                            <p:graphicEl>
                                              <a:dgm id="{D98CBC73-F509-451B-95C5-9B86DB7848A6}"/>
                                            </p:graphicEl>
                                          </p:spTgt>
                                        </p:tgtEl>
                                        <p:attrNameLst>
                                          <p:attrName>ppt_x</p:attrName>
                                        </p:attrNameLst>
                                      </p:cBhvr>
                                      <p:tavLst>
                                        <p:tav tm="0">
                                          <p:val>
                                            <p:strVal val="#ppt_x"/>
                                          </p:val>
                                        </p:tav>
                                        <p:tav tm="100000">
                                          <p:val>
                                            <p:strVal val="#ppt_x"/>
                                          </p:val>
                                        </p:tav>
                                      </p:tavLst>
                                    </p:anim>
                                    <p:anim calcmode="lin" valueType="num">
                                      <p:cBhvr additive="base">
                                        <p:cTn id="163" dur="500" fill="hold"/>
                                        <p:tgtEl>
                                          <p:spTgt spid="6">
                                            <p:graphicEl>
                                              <a:dgm id="{D98CBC73-F509-451B-95C5-9B86DB7848A6}"/>
                                            </p:graphicEl>
                                          </p:spTgt>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6">
                                            <p:graphicEl>
                                              <a:dgm id="{9D52C724-E342-4D90-9D04-67BA637DC38B}"/>
                                            </p:graphicEl>
                                          </p:spTgt>
                                        </p:tgtEl>
                                        <p:attrNameLst>
                                          <p:attrName>style.visibility</p:attrName>
                                        </p:attrNameLst>
                                      </p:cBhvr>
                                      <p:to>
                                        <p:strVal val="visible"/>
                                      </p:to>
                                    </p:set>
                                    <p:anim calcmode="lin" valueType="num">
                                      <p:cBhvr additive="base">
                                        <p:cTn id="166" dur="500" fill="hold"/>
                                        <p:tgtEl>
                                          <p:spTgt spid="6">
                                            <p:graphicEl>
                                              <a:dgm id="{9D52C724-E342-4D90-9D04-67BA637DC38B}"/>
                                            </p:graphicEl>
                                          </p:spTgt>
                                        </p:tgtEl>
                                        <p:attrNameLst>
                                          <p:attrName>ppt_x</p:attrName>
                                        </p:attrNameLst>
                                      </p:cBhvr>
                                      <p:tavLst>
                                        <p:tav tm="0">
                                          <p:val>
                                            <p:strVal val="#ppt_x"/>
                                          </p:val>
                                        </p:tav>
                                        <p:tav tm="100000">
                                          <p:val>
                                            <p:strVal val="#ppt_x"/>
                                          </p:val>
                                        </p:tav>
                                      </p:tavLst>
                                    </p:anim>
                                    <p:anim calcmode="lin" valueType="num">
                                      <p:cBhvr additive="base">
                                        <p:cTn id="167" dur="500" fill="hold"/>
                                        <p:tgtEl>
                                          <p:spTgt spid="6">
                                            <p:graphicEl>
                                              <a:dgm id="{9D52C724-E342-4D90-9D04-67BA637DC38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s-ES" sz="4000" b="1" dirty="0" smtClean="0">
                <a:solidFill>
                  <a:schemeClr val="tx1">
                    <a:lumMod val="85000"/>
                    <a:lumOff val="15000"/>
                  </a:schemeClr>
                </a:solidFill>
                <a:latin typeface="+mj-lt"/>
              </a:rPr>
              <a:t>Calender</a:t>
            </a:r>
            <a:r>
              <a:rPr lang="es-ES" sz="4000" dirty="0" smtClean="0">
                <a:latin typeface="+mj-lt"/>
              </a:rPr>
              <a:t> </a:t>
            </a:r>
            <a:r>
              <a:rPr lang="es-ES" sz="4000" dirty="0" smtClean="0">
                <a:solidFill>
                  <a:schemeClr val="tx1">
                    <a:lumMod val="50000"/>
                    <a:lumOff val="50000"/>
                  </a:schemeClr>
                </a:solidFill>
                <a:latin typeface="+mj-lt"/>
              </a:rPr>
              <a:t>(</a:t>
            </a:r>
            <a:r>
              <a:rPr lang="es-ES" sz="4000" dirty="0" err="1" smtClean="0">
                <a:solidFill>
                  <a:schemeClr val="tx1">
                    <a:lumMod val="50000"/>
                    <a:lumOff val="50000"/>
                  </a:schemeClr>
                </a:solidFill>
                <a:latin typeface="+mj-lt"/>
              </a:rPr>
              <a:t>for</a:t>
            </a:r>
            <a:r>
              <a:rPr lang="es-ES" sz="4000" dirty="0" smtClean="0">
                <a:solidFill>
                  <a:schemeClr val="tx1">
                    <a:lumMod val="50000"/>
                    <a:lumOff val="50000"/>
                  </a:schemeClr>
                </a:solidFill>
                <a:latin typeface="+mj-lt"/>
              </a:rPr>
              <a:t> </a:t>
            </a:r>
            <a:r>
              <a:rPr lang="es-ES" sz="4000" dirty="0" err="1" smtClean="0">
                <a:solidFill>
                  <a:schemeClr val="tx1">
                    <a:lumMod val="50000"/>
                    <a:lumOff val="50000"/>
                  </a:schemeClr>
                </a:solidFill>
                <a:latin typeface="+mj-lt"/>
              </a:rPr>
              <a:t>now</a:t>
            </a:r>
            <a:r>
              <a:rPr lang="es-ES" sz="4000" dirty="0" smtClean="0">
                <a:solidFill>
                  <a:schemeClr val="tx1">
                    <a:lumMod val="50000"/>
                    <a:lumOff val="50000"/>
                  </a:schemeClr>
                </a:solidFill>
                <a:latin typeface="+mj-lt"/>
              </a:rPr>
              <a:t>)</a:t>
            </a:r>
            <a:endParaRPr lang="es-ES" sz="4000" dirty="0">
              <a:solidFill>
                <a:schemeClr val="tx1">
                  <a:lumMod val="50000"/>
                  <a:lumOff val="50000"/>
                </a:schemeClr>
              </a:solidFill>
              <a:latin typeface="+mj-lt"/>
              <a:cs typeface="Arial" pitchFamily="34" charset="0"/>
            </a:endParaRPr>
          </a:p>
        </p:txBody>
      </p:sp>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4" name="Slide Number Placeholder 3"/>
          <p:cNvSpPr>
            <a:spLocks noGrp="1"/>
          </p:cNvSpPr>
          <p:nvPr>
            <p:ph type="sldNum" sz="quarter" idx="12"/>
          </p:nvPr>
        </p:nvSpPr>
        <p:spPr/>
        <p:txBody>
          <a:bodyPr/>
          <a:lstStyle/>
          <a:p>
            <a:fld id="{73820FCD-5F4C-4989-BE05-0A8208BCBC21}" type="slidenum">
              <a:rPr lang="en-GB" smtClean="0"/>
              <a:pPr/>
              <a:t>30</a:t>
            </a:fld>
            <a:endParaRPr kumimoji="0" lang="en-GB"/>
          </a:p>
        </p:txBody>
      </p:sp>
      <p:sp>
        <p:nvSpPr>
          <p:cNvPr id="5" name="TextBox 4"/>
          <p:cNvSpPr txBox="1"/>
          <p:nvPr/>
        </p:nvSpPr>
        <p:spPr>
          <a:xfrm>
            <a:off x="1907704" y="1700808"/>
            <a:ext cx="5039969" cy="2554545"/>
          </a:xfrm>
          <a:prstGeom prst="rect">
            <a:avLst/>
          </a:prstGeom>
          <a:noFill/>
        </p:spPr>
        <p:txBody>
          <a:bodyPr wrap="none" rtlCol="0">
            <a:spAutoFit/>
          </a:bodyPr>
          <a:lstStyle/>
          <a:p>
            <a:r>
              <a:rPr lang="en-GB" sz="3200" dirty="0" smtClean="0"/>
              <a:t>6h each week</a:t>
            </a:r>
          </a:p>
          <a:p>
            <a:endParaRPr lang="en-GB" sz="3200" dirty="0"/>
          </a:p>
          <a:p>
            <a:r>
              <a:rPr lang="en-GB" sz="3200" dirty="0" smtClean="0"/>
              <a:t>Theory 110</a:t>
            </a:r>
          </a:p>
          <a:p>
            <a:endParaRPr lang="en-GB" sz="3200" dirty="0"/>
          </a:p>
          <a:p>
            <a:r>
              <a:rPr lang="en-GB" sz="3200" dirty="0" smtClean="0"/>
              <a:t>Lab 40h (30 lab – 10 group 4)</a:t>
            </a:r>
            <a:endParaRPr lang="en-GB" sz="3200" dirty="0"/>
          </a:p>
        </p:txBody>
      </p:sp>
    </p:spTree>
    <p:custDataLst>
      <p:tags r:id="rId1"/>
    </p:custDataLst>
    <p:extLst>
      <p:ext uri="{BB962C8B-B14F-4D97-AF65-F5344CB8AC3E}">
        <p14:creationId xmlns:p14="http://schemas.microsoft.com/office/powerpoint/2010/main" val="73339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s-ES" sz="2400" b="0" dirty="0" err="1" smtClean="0">
                <a:solidFill>
                  <a:srgbClr val="7BCF27"/>
                </a:solidFill>
                <a:latin typeface="Calibri" pitchFamily="34" charset="0"/>
              </a:rPr>
              <a:t>Introduction</a:t>
            </a:r>
            <a:r>
              <a:rPr lang="es-ES" sz="2400" b="0" dirty="0" smtClean="0">
                <a:solidFill>
                  <a:srgbClr val="7BCF27"/>
                </a:solidFill>
                <a:latin typeface="Calibri" pitchFamily="34" charset="0"/>
              </a:rPr>
              <a:t> </a:t>
            </a:r>
            <a:r>
              <a:rPr lang="es-ES" sz="2400" b="0" dirty="0" err="1" smtClean="0">
                <a:solidFill>
                  <a:srgbClr val="7BCF27"/>
                </a:solidFill>
                <a:latin typeface="Calibri" pitchFamily="34" charset="0"/>
              </a:rPr>
              <a:t>to</a:t>
            </a:r>
            <a:r>
              <a:rPr lang="es-ES" sz="2400" b="0" dirty="0">
                <a:solidFill>
                  <a:srgbClr val="262626"/>
                </a:solidFill>
              </a:rPr>
              <a:t/>
            </a:r>
            <a:br>
              <a:rPr lang="es-ES" sz="2400" b="0" dirty="0">
                <a:solidFill>
                  <a:srgbClr val="262626"/>
                </a:solidFill>
              </a:rPr>
            </a:br>
            <a:r>
              <a:rPr lang="es-ES" sz="5600" b="0" dirty="0" smtClean="0">
                <a:solidFill>
                  <a:prstClr val="white"/>
                </a:solidFill>
              </a:rPr>
              <a:t>IB </a:t>
            </a:r>
            <a:r>
              <a:rPr lang="es-ES" sz="5600" b="0" dirty="0" err="1" smtClean="0">
                <a:solidFill>
                  <a:prstClr val="white"/>
                </a:solidFill>
              </a:rPr>
              <a:t>Biology</a:t>
            </a:r>
            <a:r>
              <a:rPr lang="es-ES" sz="5600" b="0" dirty="0" smtClean="0">
                <a:solidFill>
                  <a:prstClr val="white"/>
                </a:solidFill>
              </a:rPr>
              <a:t> SL</a:t>
            </a:r>
            <a:endParaRPr lang="es-ES" sz="5600" b="0" dirty="0"/>
          </a:p>
        </p:txBody>
      </p:sp>
    </p:spTree>
    <p:extLst>
      <p:ext uri="{BB962C8B-B14F-4D97-AF65-F5344CB8AC3E}">
        <p14:creationId xmlns:p14="http://schemas.microsoft.com/office/powerpoint/2010/main" val="106921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62500" lnSpcReduction="20000"/>
          </a:bodyPr>
          <a:lstStyle/>
          <a:p>
            <a:r>
              <a:rPr lang="es-ES" sz="4000" b="1" dirty="0" err="1" smtClean="0">
                <a:solidFill>
                  <a:schemeClr val="tx1">
                    <a:lumMod val="85000"/>
                    <a:lumOff val="15000"/>
                  </a:schemeClr>
                </a:solidFill>
                <a:latin typeface="+mj-lt"/>
              </a:rPr>
              <a:t>Command</a:t>
            </a:r>
            <a:r>
              <a:rPr lang="es-ES" sz="4000" dirty="0" smtClean="0">
                <a:latin typeface="+mj-lt"/>
              </a:rPr>
              <a:t> </a:t>
            </a:r>
            <a:r>
              <a:rPr lang="es-ES" sz="4000" dirty="0" err="1" smtClean="0">
                <a:solidFill>
                  <a:schemeClr val="tx1">
                    <a:lumMod val="50000"/>
                    <a:lumOff val="50000"/>
                  </a:schemeClr>
                </a:solidFill>
                <a:latin typeface="+mj-lt"/>
              </a:rPr>
              <a:t>terms</a:t>
            </a:r>
            <a:r>
              <a:rPr lang="es-ES" sz="4000" dirty="0" smtClean="0">
                <a:solidFill>
                  <a:schemeClr val="tx1">
                    <a:lumMod val="50000"/>
                    <a:lumOff val="50000"/>
                  </a:schemeClr>
                </a:solidFill>
                <a:latin typeface="+mj-lt"/>
              </a:rPr>
              <a:t/>
            </a:r>
            <a:br>
              <a:rPr lang="es-ES" sz="4000" dirty="0" smtClean="0">
                <a:solidFill>
                  <a:schemeClr val="tx1">
                    <a:lumMod val="50000"/>
                    <a:lumOff val="50000"/>
                  </a:schemeClr>
                </a:solidFill>
                <a:latin typeface="+mj-lt"/>
              </a:rPr>
            </a:br>
            <a:r>
              <a:rPr lang="es-ES" sz="4000" dirty="0" err="1" smtClean="0">
                <a:solidFill>
                  <a:schemeClr val="tx1">
                    <a:lumMod val="50000"/>
                    <a:lumOff val="50000"/>
                  </a:schemeClr>
                </a:solidFill>
                <a:latin typeface="+mj-lt"/>
              </a:rPr>
              <a:t>Objective</a:t>
            </a:r>
            <a:r>
              <a:rPr lang="es-ES" sz="4000" dirty="0" smtClean="0">
                <a:solidFill>
                  <a:schemeClr val="tx1">
                    <a:lumMod val="50000"/>
                    <a:lumOff val="50000"/>
                  </a:schemeClr>
                </a:solidFill>
                <a:latin typeface="+mj-lt"/>
              </a:rPr>
              <a:t> 1</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24490268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4</a:t>
            </a:fld>
            <a:endParaRPr kumimoji="0" lang="en-GB"/>
          </a:p>
        </p:txBody>
      </p:sp>
    </p:spTree>
    <p:custDataLst>
      <p:tags r:id="rId1"/>
    </p:custDataLst>
    <p:extLst>
      <p:ext uri="{BB962C8B-B14F-4D97-AF65-F5344CB8AC3E}">
        <p14:creationId xmlns:p14="http://schemas.microsoft.com/office/powerpoint/2010/main" val="309234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321DEEF-1B12-4B53-B826-3B0E7738267D}"/>
                                            </p:graphicEl>
                                          </p:spTgt>
                                        </p:tgtEl>
                                        <p:attrNameLst>
                                          <p:attrName>style.visibility</p:attrName>
                                        </p:attrNameLst>
                                      </p:cBhvr>
                                      <p:to>
                                        <p:strVal val="visible"/>
                                      </p:to>
                                    </p:set>
                                    <p:anim calcmode="lin" valueType="num">
                                      <p:cBhvr additive="base">
                                        <p:cTn id="12" dur="500" fill="hold"/>
                                        <p:tgtEl>
                                          <p:spTgt spid="4">
                                            <p:graphicEl>
                                              <a:dgm id="{3321DEEF-1B12-4B53-B826-3B0E7738267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1DEEF-1B12-4B53-B826-3B0E7738267D}"/>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57260ADF-A709-4D85-BB54-A36FDF7FD7B2}"/>
                                            </p:graphicEl>
                                          </p:spTgt>
                                        </p:tgtEl>
                                        <p:attrNameLst>
                                          <p:attrName>style.visibility</p:attrName>
                                        </p:attrNameLst>
                                      </p:cBhvr>
                                      <p:to>
                                        <p:strVal val="visible"/>
                                      </p:to>
                                    </p:set>
                                    <p:anim calcmode="lin" valueType="num">
                                      <p:cBhvr additive="base">
                                        <p:cTn id="16" dur="500" fill="hold"/>
                                        <p:tgtEl>
                                          <p:spTgt spid="4">
                                            <p:graphicEl>
                                              <a:dgm id="{57260ADF-A709-4D85-BB54-A36FDF7FD7B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57260ADF-A709-4D85-BB54-A36FDF7FD7B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F5CB241-93E7-4CA4-8AB2-2E32A439AC3D}"/>
                                            </p:graphicEl>
                                          </p:spTgt>
                                        </p:tgtEl>
                                        <p:attrNameLst>
                                          <p:attrName>style.visibility</p:attrName>
                                        </p:attrNameLst>
                                      </p:cBhvr>
                                      <p:to>
                                        <p:strVal val="visible"/>
                                      </p:to>
                                    </p:set>
                                    <p:anim calcmode="lin" valueType="num">
                                      <p:cBhvr additive="base">
                                        <p:cTn id="20" dur="500" fill="hold"/>
                                        <p:tgtEl>
                                          <p:spTgt spid="4">
                                            <p:graphicEl>
                                              <a:dgm id="{CF5CB241-93E7-4CA4-8AB2-2E32A439AC3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F5CB241-93E7-4CA4-8AB2-2E32A439AC3D}"/>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15845573-EF44-4493-A1A7-CD4A7BB0530E}"/>
                                            </p:graphicEl>
                                          </p:spTgt>
                                        </p:tgtEl>
                                        <p:attrNameLst>
                                          <p:attrName>style.visibility</p:attrName>
                                        </p:attrNameLst>
                                      </p:cBhvr>
                                      <p:to>
                                        <p:strVal val="visible"/>
                                      </p:to>
                                    </p:set>
                                    <p:anim calcmode="lin" valueType="num">
                                      <p:cBhvr additive="base">
                                        <p:cTn id="26" dur="500" fill="hold"/>
                                        <p:tgtEl>
                                          <p:spTgt spid="4">
                                            <p:graphicEl>
                                              <a:dgm id="{15845573-EF44-4493-A1A7-CD4A7BB0530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5845573-EF44-4493-A1A7-CD4A7BB0530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graphicEl>
                                              <a:dgm id="{233A1947-D712-4AB5-A15F-D4950479658F}"/>
                                            </p:graphicEl>
                                          </p:spTgt>
                                        </p:tgtEl>
                                        <p:attrNameLst>
                                          <p:attrName>style.visibility</p:attrName>
                                        </p:attrNameLst>
                                      </p:cBhvr>
                                      <p:to>
                                        <p:strVal val="visible"/>
                                      </p:to>
                                    </p:set>
                                    <p:anim calcmode="lin" valueType="num">
                                      <p:cBhvr additive="base">
                                        <p:cTn id="30" dur="500" fill="hold"/>
                                        <p:tgtEl>
                                          <p:spTgt spid="4">
                                            <p:graphicEl>
                                              <a:dgm id="{233A1947-D712-4AB5-A15F-D4950479658F}"/>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233A1947-D712-4AB5-A15F-D4950479658F}"/>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4C41C0ED-6ED4-48BF-905A-FD6B7F03F917}"/>
                                            </p:graphicEl>
                                          </p:spTgt>
                                        </p:tgtEl>
                                        <p:attrNameLst>
                                          <p:attrName>style.visibility</p:attrName>
                                        </p:attrNameLst>
                                      </p:cBhvr>
                                      <p:to>
                                        <p:strVal val="visible"/>
                                      </p:to>
                                    </p:set>
                                    <p:anim calcmode="lin" valueType="num">
                                      <p:cBhvr additive="base">
                                        <p:cTn id="36" dur="500" fill="hold"/>
                                        <p:tgtEl>
                                          <p:spTgt spid="4">
                                            <p:graphicEl>
                                              <a:dgm id="{4C41C0ED-6ED4-48BF-905A-FD6B7F03F917}"/>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4C41C0ED-6ED4-48BF-905A-FD6B7F03F917}"/>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graphicEl>
                                              <a:dgm id="{B226F38A-3AC8-4498-8578-04781495480B}"/>
                                            </p:graphicEl>
                                          </p:spTgt>
                                        </p:tgtEl>
                                        <p:attrNameLst>
                                          <p:attrName>style.visibility</p:attrName>
                                        </p:attrNameLst>
                                      </p:cBhvr>
                                      <p:to>
                                        <p:strVal val="visible"/>
                                      </p:to>
                                    </p:set>
                                    <p:anim calcmode="lin" valueType="num">
                                      <p:cBhvr additive="base">
                                        <p:cTn id="40" dur="500" fill="hold"/>
                                        <p:tgtEl>
                                          <p:spTgt spid="4">
                                            <p:graphicEl>
                                              <a:dgm id="{B226F38A-3AC8-4498-8578-04781495480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graphicEl>
                                              <a:dgm id="{B226F38A-3AC8-4498-8578-04781495480B}"/>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graphicEl>
                                              <a:dgm id="{2DCF7B9F-3978-4B1A-8D05-6037D84AAAF8}"/>
                                            </p:graphicEl>
                                          </p:spTgt>
                                        </p:tgtEl>
                                        <p:attrNameLst>
                                          <p:attrName>style.visibility</p:attrName>
                                        </p:attrNameLst>
                                      </p:cBhvr>
                                      <p:to>
                                        <p:strVal val="visible"/>
                                      </p:to>
                                    </p:set>
                                    <p:anim calcmode="lin" valueType="num">
                                      <p:cBhvr additive="base">
                                        <p:cTn id="46" dur="500" fill="hold"/>
                                        <p:tgtEl>
                                          <p:spTgt spid="4">
                                            <p:graphicEl>
                                              <a:dgm id="{2DCF7B9F-3978-4B1A-8D05-6037D84AAAF8}"/>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2DCF7B9F-3978-4B1A-8D05-6037D84AAAF8}"/>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graphicEl>
                                              <a:dgm id="{F9A3E903-81ED-4397-8E95-C06E4B0C18B0}"/>
                                            </p:graphicEl>
                                          </p:spTgt>
                                        </p:tgtEl>
                                        <p:attrNameLst>
                                          <p:attrName>style.visibility</p:attrName>
                                        </p:attrNameLst>
                                      </p:cBhvr>
                                      <p:to>
                                        <p:strVal val="visible"/>
                                      </p:to>
                                    </p:set>
                                    <p:anim calcmode="lin" valueType="num">
                                      <p:cBhvr additive="base">
                                        <p:cTn id="50" dur="500" fill="hold"/>
                                        <p:tgtEl>
                                          <p:spTgt spid="4">
                                            <p:graphicEl>
                                              <a:dgm id="{F9A3E903-81ED-4397-8E95-C06E4B0C18B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graphicEl>
                                              <a:dgm id="{F9A3E903-81ED-4397-8E95-C06E4B0C18B0}"/>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graphicEl>
                                              <a:dgm id="{D0FA4318-14D7-40A9-A41A-EB4EFEDF2A3C}"/>
                                            </p:graphicEl>
                                          </p:spTgt>
                                        </p:tgtEl>
                                        <p:attrNameLst>
                                          <p:attrName>style.visibility</p:attrName>
                                        </p:attrNameLst>
                                      </p:cBhvr>
                                      <p:to>
                                        <p:strVal val="visible"/>
                                      </p:to>
                                    </p:set>
                                    <p:anim calcmode="lin" valueType="num">
                                      <p:cBhvr additive="base">
                                        <p:cTn id="56" dur="500" fill="hold"/>
                                        <p:tgtEl>
                                          <p:spTgt spid="4">
                                            <p:graphicEl>
                                              <a:dgm id="{D0FA4318-14D7-40A9-A41A-EB4EFEDF2A3C}"/>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graphicEl>
                                              <a:dgm id="{D0FA4318-14D7-40A9-A41A-EB4EFEDF2A3C}"/>
                                            </p:graphic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graphicEl>
                                              <a:dgm id="{EDAD2D93-6FCF-4C17-9F5D-E4AE02ECBC86}"/>
                                            </p:graphicEl>
                                          </p:spTgt>
                                        </p:tgtEl>
                                        <p:attrNameLst>
                                          <p:attrName>style.visibility</p:attrName>
                                        </p:attrNameLst>
                                      </p:cBhvr>
                                      <p:to>
                                        <p:strVal val="visible"/>
                                      </p:to>
                                    </p:set>
                                    <p:anim calcmode="lin" valueType="num">
                                      <p:cBhvr additive="base">
                                        <p:cTn id="60" dur="500" fill="hold"/>
                                        <p:tgtEl>
                                          <p:spTgt spid="4">
                                            <p:graphicEl>
                                              <a:dgm id="{EDAD2D93-6FCF-4C17-9F5D-E4AE02ECBC86}"/>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graphicEl>
                                              <a:dgm id="{EDAD2D93-6FCF-4C17-9F5D-E4AE02ECBC86}"/>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graphicEl>
                                              <a:dgm id="{49FD0C69-0F04-41CC-AEAF-F91E56FA2C07}"/>
                                            </p:graphicEl>
                                          </p:spTgt>
                                        </p:tgtEl>
                                        <p:attrNameLst>
                                          <p:attrName>style.visibility</p:attrName>
                                        </p:attrNameLst>
                                      </p:cBhvr>
                                      <p:to>
                                        <p:strVal val="visible"/>
                                      </p:to>
                                    </p:set>
                                    <p:anim calcmode="lin" valueType="num">
                                      <p:cBhvr additive="base">
                                        <p:cTn id="66" dur="500" fill="hold"/>
                                        <p:tgtEl>
                                          <p:spTgt spid="4">
                                            <p:graphicEl>
                                              <a:dgm id="{49FD0C69-0F04-41CC-AEAF-F91E56FA2C0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graphicEl>
                                              <a:dgm id="{49FD0C69-0F04-41CC-AEAF-F91E56FA2C07}"/>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graphicEl>
                                              <a:dgm id="{1EE52BD9-B130-4559-9F3C-D8631733DE98}"/>
                                            </p:graphicEl>
                                          </p:spTgt>
                                        </p:tgtEl>
                                        <p:attrNameLst>
                                          <p:attrName>style.visibility</p:attrName>
                                        </p:attrNameLst>
                                      </p:cBhvr>
                                      <p:to>
                                        <p:strVal val="visible"/>
                                      </p:to>
                                    </p:set>
                                    <p:anim calcmode="lin" valueType="num">
                                      <p:cBhvr additive="base">
                                        <p:cTn id="70" dur="500" fill="hold"/>
                                        <p:tgtEl>
                                          <p:spTgt spid="4">
                                            <p:graphicEl>
                                              <a:dgm id="{1EE52BD9-B130-4559-9F3C-D8631733DE98}"/>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graphicEl>
                                              <a:dgm id="{1EE52BD9-B130-4559-9F3C-D8631733DE9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62500" lnSpcReduction="20000"/>
          </a:bodyPr>
          <a:lstStyle/>
          <a:p>
            <a:r>
              <a:rPr lang="es-ES" sz="4000" b="1" dirty="0" err="1" smtClean="0">
                <a:solidFill>
                  <a:schemeClr val="tx1">
                    <a:lumMod val="85000"/>
                    <a:lumOff val="15000"/>
                  </a:schemeClr>
                </a:solidFill>
                <a:latin typeface="+mj-lt"/>
              </a:rPr>
              <a:t>Command</a:t>
            </a:r>
            <a:r>
              <a:rPr lang="es-ES" sz="4000" dirty="0" smtClean="0">
                <a:latin typeface="+mj-lt"/>
              </a:rPr>
              <a:t> </a:t>
            </a:r>
            <a:r>
              <a:rPr lang="es-ES" sz="4000" dirty="0" err="1" smtClean="0">
                <a:solidFill>
                  <a:schemeClr val="tx1">
                    <a:lumMod val="50000"/>
                    <a:lumOff val="50000"/>
                  </a:schemeClr>
                </a:solidFill>
                <a:latin typeface="+mj-lt"/>
              </a:rPr>
              <a:t>terms</a:t>
            </a:r>
            <a:r>
              <a:rPr lang="es-ES" sz="4000" dirty="0" smtClean="0">
                <a:solidFill>
                  <a:schemeClr val="tx1">
                    <a:lumMod val="50000"/>
                    <a:lumOff val="50000"/>
                  </a:schemeClr>
                </a:solidFill>
                <a:latin typeface="+mj-lt"/>
              </a:rPr>
              <a:t/>
            </a:r>
            <a:br>
              <a:rPr lang="es-ES" sz="4000" dirty="0" smtClean="0">
                <a:solidFill>
                  <a:schemeClr val="tx1">
                    <a:lumMod val="50000"/>
                    <a:lumOff val="50000"/>
                  </a:schemeClr>
                </a:solidFill>
                <a:latin typeface="+mj-lt"/>
              </a:rPr>
            </a:br>
            <a:r>
              <a:rPr lang="es-ES" sz="4000" dirty="0" err="1" smtClean="0">
                <a:solidFill>
                  <a:schemeClr val="tx1">
                    <a:lumMod val="50000"/>
                    <a:lumOff val="50000"/>
                  </a:schemeClr>
                </a:solidFill>
                <a:latin typeface="+mj-lt"/>
              </a:rPr>
              <a:t>Objective</a:t>
            </a:r>
            <a:r>
              <a:rPr lang="es-ES" sz="4000" dirty="0" smtClean="0">
                <a:solidFill>
                  <a:schemeClr val="tx1">
                    <a:lumMod val="50000"/>
                    <a:lumOff val="50000"/>
                  </a:schemeClr>
                </a:solidFill>
                <a:latin typeface="+mj-lt"/>
              </a:rPr>
              <a:t> 2</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135784572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5</a:t>
            </a:fld>
            <a:endParaRPr kumimoji="0" lang="en-GB"/>
          </a:p>
        </p:txBody>
      </p:sp>
    </p:spTree>
    <p:custDataLst>
      <p:tags r:id="rId1"/>
    </p:custDataLst>
    <p:extLst>
      <p:ext uri="{BB962C8B-B14F-4D97-AF65-F5344CB8AC3E}">
        <p14:creationId xmlns:p14="http://schemas.microsoft.com/office/powerpoint/2010/main" val="26444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321DEEF-1B12-4B53-B826-3B0E7738267D}"/>
                                            </p:graphicEl>
                                          </p:spTgt>
                                        </p:tgtEl>
                                        <p:attrNameLst>
                                          <p:attrName>style.visibility</p:attrName>
                                        </p:attrNameLst>
                                      </p:cBhvr>
                                      <p:to>
                                        <p:strVal val="visible"/>
                                      </p:to>
                                    </p:set>
                                    <p:anim calcmode="lin" valueType="num">
                                      <p:cBhvr additive="base">
                                        <p:cTn id="12" dur="500" fill="hold"/>
                                        <p:tgtEl>
                                          <p:spTgt spid="4">
                                            <p:graphicEl>
                                              <a:dgm id="{3321DEEF-1B12-4B53-B826-3B0E7738267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1DEEF-1B12-4B53-B826-3B0E7738267D}"/>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57260ADF-A709-4D85-BB54-A36FDF7FD7B2}"/>
                                            </p:graphicEl>
                                          </p:spTgt>
                                        </p:tgtEl>
                                        <p:attrNameLst>
                                          <p:attrName>style.visibility</p:attrName>
                                        </p:attrNameLst>
                                      </p:cBhvr>
                                      <p:to>
                                        <p:strVal val="visible"/>
                                      </p:to>
                                    </p:set>
                                    <p:anim calcmode="lin" valueType="num">
                                      <p:cBhvr additive="base">
                                        <p:cTn id="16" dur="500" fill="hold"/>
                                        <p:tgtEl>
                                          <p:spTgt spid="4">
                                            <p:graphicEl>
                                              <a:dgm id="{57260ADF-A709-4D85-BB54-A36FDF7FD7B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57260ADF-A709-4D85-BB54-A36FDF7FD7B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F5CB241-93E7-4CA4-8AB2-2E32A439AC3D}"/>
                                            </p:graphicEl>
                                          </p:spTgt>
                                        </p:tgtEl>
                                        <p:attrNameLst>
                                          <p:attrName>style.visibility</p:attrName>
                                        </p:attrNameLst>
                                      </p:cBhvr>
                                      <p:to>
                                        <p:strVal val="visible"/>
                                      </p:to>
                                    </p:set>
                                    <p:anim calcmode="lin" valueType="num">
                                      <p:cBhvr additive="base">
                                        <p:cTn id="20" dur="500" fill="hold"/>
                                        <p:tgtEl>
                                          <p:spTgt spid="4">
                                            <p:graphicEl>
                                              <a:dgm id="{CF5CB241-93E7-4CA4-8AB2-2E32A439AC3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F5CB241-93E7-4CA4-8AB2-2E32A439AC3D}"/>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15845573-EF44-4493-A1A7-CD4A7BB0530E}"/>
                                            </p:graphicEl>
                                          </p:spTgt>
                                        </p:tgtEl>
                                        <p:attrNameLst>
                                          <p:attrName>style.visibility</p:attrName>
                                        </p:attrNameLst>
                                      </p:cBhvr>
                                      <p:to>
                                        <p:strVal val="visible"/>
                                      </p:to>
                                    </p:set>
                                    <p:anim calcmode="lin" valueType="num">
                                      <p:cBhvr additive="base">
                                        <p:cTn id="26" dur="500" fill="hold"/>
                                        <p:tgtEl>
                                          <p:spTgt spid="4">
                                            <p:graphicEl>
                                              <a:dgm id="{15845573-EF44-4493-A1A7-CD4A7BB0530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5845573-EF44-4493-A1A7-CD4A7BB0530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graphicEl>
                                              <a:dgm id="{233A1947-D712-4AB5-A15F-D4950479658F}"/>
                                            </p:graphicEl>
                                          </p:spTgt>
                                        </p:tgtEl>
                                        <p:attrNameLst>
                                          <p:attrName>style.visibility</p:attrName>
                                        </p:attrNameLst>
                                      </p:cBhvr>
                                      <p:to>
                                        <p:strVal val="visible"/>
                                      </p:to>
                                    </p:set>
                                    <p:anim calcmode="lin" valueType="num">
                                      <p:cBhvr additive="base">
                                        <p:cTn id="30" dur="500" fill="hold"/>
                                        <p:tgtEl>
                                          <p:spTgt spid="4">
                                            <p:graphicEl>
                                              <a:dgm id="{233A1947-D712-4AB5-A15F-D4950479658F}"/>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233A1947-D712-4AB5-A15F-D4950479658F}"/>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4C41C0ED-6ED4-48BF-905A-FD6B7F03F917}"/>
                                            </p:graphicEl>
                                          </p:spTgt>
                                        </p:tgtEl>
                                        <p:attrNameLst>
                                          <p:attrName>style.visibility</p:attrName>
                                        </p:attrNameLst>
                                      </p:cBhvr>
                                      <p:to>
                                        <p:strVal val="visible"/>
                                      </p:to>
                                    </p:set>
                                    <p:anim calcmode="lin" valueType="num">
                                      <p:cBhvr additive="base">
                                        <p:cTn id="36" dur="500" fill="hold"/>
                                        <p:tgtEl>
                                          <p:spTgt spid="4">
                                            <p:graphicEl>
                                              <a:dgm id="{4C41C0ED-6ED4-48BF-905A-FD6B7F03F917}"/>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4C41C0ED-6ED4-48BF-905A-FD6B7F03F917}"/>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graphicEl>
                                              <a:dgm id="{B226F38A-3AC8-4498-8578-04781495480B}"/>
                                            </p:graphicEl>
                                          </p:spTgt>
                                        </p:tgtEl>
                                        <p:attrNameLst>
                                          <p:attrName>style.visibility</p:attrName>
                                        </p:attrNameLst>
                                      </p:cBhvr>
                                      <p:to>
                                        <p:strVal val="visible"/>
                                      </p:to>
                                    </p:set>
                                    <p:anim calcmode="lin" valueType="num">
                                      <p:cBhvr additive="base">
                                        <p:cTn id="40" dur="500" fill="hold"/>
                                        <p:tgtEl>
                                          <p:spTgt spid="4">
                                            <p:graphicEl>
                                              <a:dgm id="{B226F38A-3AC8-4498-8578-04781495480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graphicEl>
                                              <a:dgm id="{B226F38A-3AC8-4498-8578-04781495480B}"/>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graphicEl>
                                              <a:dgm id="{2DCF7B9F-3978-4B1A-8D05-6037D84AAAF8}"/>
                                            </p:graphicEl>
                                          </p:spTgt>
                                        </p:tgtEl>
                                        <p:attrNameLst>
                                          <p:attrName>style.visibility</p:attrName>
                                        </p:attrNameLst>
                                      </p:cBhvr>
                                      <p:to>
                                        <p:strVal val="visible"/>
                                      </p:to>
                                    </p:set>
                                    <p:anim calcmode="lin" valueType="num">
                                      <p:cBhvr additive="base">
                                        <p:cTn id="46" dur="500" fill="hold"/>
                                        <p:tgtEl>
                                          <p:spTgt spid="4">
                                            <p:graphicEl>
                                              <a:dgm id="{2DCF7B9F-3978-4B1A-8D05-6037D84AAAF8}"/>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2DCF7B9F-3978-4B1A-8D05-6037D84AAAF8}"/>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graphicEl>
                                              <a:dgm id="{F9A3E903-81ED-4397-8E95-C06E4B0C18B0}"/>
                                            </p:graphicEl>
                                          </p:spTgt>
                                        </p:tgtEl>
                                        <p:attrNameLst>
                                          <p:attrName>style.visibility</p:attrName>
                                        </p:attrNameLst>
                                      </p:cBhvr>
                                      <p:to>
                                        <p:strVal val="visible"/>
                                      </p:to>
                                    </p:set>
                                    <p:anim calcmode="lin" valueType="num">
                                      <p:cBhvr additive="base">
                                        <p:cTn id="50" dur="500" fill="hold"/>
                                        <p:tgtEl>
                                          <p:spTgt spid="4">
                                            <p:graphicEl>
                                              <a:dgm id="{F9A3E903-81ED-4397-8E95-C06E4B0C18B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graphicEl>
                                              <a:dgm id="{F9A3E903-81ED-4397-8E95-C06E4B0C18B0}"/>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graphicEl>
                                              <a:dgm id="{D0FA4318-14D7-40A9-A41A-EB4EFEDF2A3C}"/>
                                            </p:graphicEl>
                                          </p:spTgt>
                                        </p:tgtEl>
                                        <p:attrNameLst>
                                          <p:attrName>style.visibility</p:attrName>
                                        </p:attrNameLst>
                                      </p:cBhvr>
                                      <p:to>
                                        <p:strVal val="visible"/>
                                      </p:to>
                                    </p:set>
                                    <p:anim calcmode="lin" valueType="num">
                                      <p:cBhvr additive="base">
                                        <p:cTn id="56" dur="500" fill="hold"/>
                                        <p:tgtEl>
                                          <p:spTgt spid="4">
                                            <p:graphicEl>
                                              <a:dgm id="{D0FA4318-14D7-40A9-A41A-EB4EFEDF2A3C}"/>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graphicEl>
                                              <a:dgm id="{D0FA4318-14D7-40A9-A41A-EB4EFEDF2A3C}"/>
                                            </p:graphic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graphicEl>
                                              <a:dgm id="{EDAD2D93-6FCF-4C17-9F5D-E4AE02ECBC86}"/>
                                            </p:graphicEl>
                                          </p:spTgt>
                                        </p:tgtEl>
                                        <p:attrNameLst>
                                          <p:attrName>style.visibility</p:attrName>
                                        </p:attrNameLst>
                                      </p:cBhvr>
                                      <p:to>
                                        <p:strVal val="visible"/>
                                      </p:to>
                                    </p:set>
                                    <p:anim calcmode="lin" valueType="num">
                                      <p:cBhvr additive="base">
                                        <p:cTn id="60" dur="500" fill="hold"/>
                                        <p:tgtEl>
                                          <p:spTgt spid="4">
                                            <p:graphicEl>
                                              <a:dgm id="{EDAD2D93-6FCF-4C17-9F5D-E4AE02ECBC86}"/>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graphicEl>
                                              <a:dgm id="{EDAD2D93-6FCF-4C17-9F5D-E4AE02ECBC86}"/>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graphicEl>
                                              <a:dgm id="{49FD0C69-0F04-41CC-AEAF-F91E56FA2C07}"/>
                                            </p:graphicEl>
                                          </p:spTgt>
                                        </p:tgtEl>
                                        <p:attrNameLst>
                                          <p:attrName>style.visibility</p:attrName>
                                        </p:attrNameLst>
                                      </p:cBhvr>
                                      <p:to>
                                        <p:strVal val="visible"/>
                                      </p:to>
                                    </p:set>
                                    <p:anim calcmode="lin" valueType="num">
                                      <p:cBhvr additive="base">
                                        <p:cTn id="66" dur="500" fill="hold"/>
                                        <p:tgtEl>
                                          <p:spTgt spid="4">
                                            <p:graphicEl>
                                              <a:dgm id="{49FD0C69-0F04-41CC-AEAF-F91E56FA2C0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graphicEl>
                                              <a:dgm id="{49FD0C69-0F04-41CC-AEAF-F91E56FA2C07}"/>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graphicEl>
                                              <a:dgm id="{1EE52BD9-B130-4559-9F3C-D8631733DE98}"/>
                                            </p:graphicEl>
                                          </p:spTgt>
                                        </p:tgtEl>
                                        <p:attrNameLst>
                                          <p:attrName>style.visibility</p:attrName>
                                        </p:attrNameLst>
                                      </p:cBhvr>
                                      <p:to>
                                        <p:strVal val="visible"/>
                                      </p:to>
                                    </p:set>
                                    <p:anim calcmode="lin" valueType="num">
                                      <p:cBhvr additive="base">
                                        <p:cTn id="70" dur="500" fill="hold"/>
                                        <p:tgtEl>
                                          <p:spTgt spid="4">
                                            <p:graphicEl>
                                              <a:dgm id="{1EE52BD9-B130-4559-9F3C-D8631733DE98}"/>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graphicEl>
                                              <a:dgm id="{1EE52BD9-B130-4559-9F3C-D8631733DE98}"/>
                                            </p:graphic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
                                            <p:graphicEl>
                                              <a:dgm id="{24C2E0D4-0F7C-4D50-8430-6A22624D2535}"/>
                                            </p:graphicEl>
                                          </p:spTgt>
                                        </p:tgtEl>
                                        <p:attrNameLst>
                                          <p:attrName>style.visibility</p:attrName>
                                        </p:attrNameLst>
                                      </p:cBhvr>
                                      <p:to>
                                        <p:strVal val="visible"/>
                                      </p:to>
                                    </p:set>
                                    <p:anim calcmode="lin" valueType="num">
                                      <p:cBhvr additive="base">
                                        <p:cTn id="76" dur="500" fill="hold"/>
                                        <p:tgtEl>
                                          <p:spTgt spid="4">
                                            <p:graphicEl>
                                              <a:dgm id="{24C2E0D4-0F7C-4D50-8430-6A22624D2535}"/>
                                            </p:graphic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graphicEl>
                                              <a:dgm id="{24C2E0D4-0F7C-4D50-8430-6A22624D2535}"/>
                                            </p:graphic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
                                            <p:graphicEl>
                                              <a:dgm id="{17FF0117-07C7-47D9-98F7-5574B030903F}"/>
                                            </p:graphicEl>
                                          </p:spTgt>
                                        </p:tgtEl>
                                        <p:attrNameLst>
                                          <p:attrName>style.visibility</p:attrName>
                                        </p:attrNameLst>
                                      </p:cBhvr>
                                      <p:to>
                                        <p:strVal val="visible"/>
                                      </p:to>
                                    </p:set>
                                    <p:anim calcmode="lin" valueType="num">
                                      <p:cBhvr additive="base">
                                        <p:cTn id="80" dur="500" fill="hold"/>
                                        <p:tgtEl>
                                          <p:spTgt spid="4">
                                            <p:graphicEl>
                                              <a:dgm id="{17FF0117-07C7-47D9-98F7-5574B030903F}"/>
                                            </p:graphic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graphicEl>
                                              <a:dgm id="{17FF0117-07C7-47D9-98F7-5574B030903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62500" lnSpcReduction="20000"/>
          </a:bodyPr>
          <a:lstStyle/>
          <a:p>
            <a:r>
              <a:rPr lang="es-ES" sz="4000" b="1" dirty="0" err="1" smtClean="0">
                <a:solidFill>
                  <a:schemeClr val="tx1">
                    <a:lumMod val="85000"/>
                    <a:lumOff val="15000"/>
                  </a:schemeClr>
                </a:solidFill>
                <a:latin typeface="+mj-lt"/>
              </a:rPr>
              <a:t>Command</a:t>
            </a:r>
            <a:r>
              <a:rPr lang="es-ES" sz="4000" dirty="0" smtClean="0">
                <a:latin typeface="+mj-lt"/>
              </a:rPr>
              <a:t> </a:t>
            </a:r>
            <a:r>
              <a:rPr lang="es-ES" sz="4000" dirty="0" err="1" smtClean="0">
                <a:solidFill>
                  <a:schemeClr val="tx1">
                    <a:lumMod val="50000"/>
                    <a:lumOff val="50000"/>
                  </a:schemeClr>
                </a:solidFill>
                <a:latin typeface="+mj-lt"/>
              </a:rPr>
              <a:t>terms</a:t>
            </a:r>
            <a:r>
              <a:rPr lang="es-ES" sz="4000" dirty="0" smtClean="0">
                <a:solidFill>
                  <a:schemeClr val="tx1">
                    <a:lumMod val="50000"/>
                    <a:lumOff val="50000"/>
                  </a:schemeClr>
                </a:solidFill>
                <a:latin typeface="+mj-lt"/>
              </a:rPr>
              <a:t/>
            </a:r>
            <a:br>
              <a:rPr lang="es-ES" sz="4000" dirty="0" smtClean="0">
                <a:solidFill>
                  <a:schemeClr val="tx1">
                    <a:lumMod val="50000"/>
                    <a:lumOff val="50000"/>
                  </a:schemeClr>
                </a:solidFill>
                <a:latin typeface="+mj-lt"/>
              </a:rPr>
            </a:br>
            <a:r>
              <a:rPr lang="es-ES" sz="4000" dirty="0" err="1" smtClean="0">
                <a:solidFill>
                  <a:schemeClr val="tx1">
                    <a:lumMod val="50000"/>
                    <a:lumOff val="50000"/>
                  </a:schemeClr>
                </a:solidFill>
                <a:latin typeface="+mj-lt"/>
              </a:rPr>
              <a:t>Objective</a:t>
            </a:r>
            <a:r>
              <a:rPr lang="es-ES" sz="4000" dirty="0" smtClean="0">
                <a:solidFill>
                  <a:schemeClr val="tx1">
                    <a:lumMod val="50000"/>
                    <a:lumOff val="50000"/>
                  </a:schemeClr>
                </a:solidFill>
                <a:latin typeface="+mj-lt"/>
              </a:rPr>
              <a:t> 3/1</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3635217046"/>
              </p:ext>
            </p:extLst>
          </p:nvPr>
        </p:nvGraphicFramePr>
        <p:xfrm>
          <a:off x="1524000" y="1083174"/>
          <a:ext cx="6792416" cy="4866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6</a:t>
            </a:fld>
            <a:endParaRPr kumimoji="0" lang="en-GB"/>
          </a:p>
        </p:txBody>
      </p:sp>
    </p:spTree>
    <p:custDataLst>
      <p:tags r:id="rId1"/>
    </p:custDataLst>
    <p:extLst>
      <p:ext uri="{BB962C8B-B14F-4D97-AF65-F5344CB8AC3E}">
        <p14:creationId xmlns:p14="http://schemas.microsoft.com/office/powerpoint/2010/main" val="357315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321DEEF-1B12-4B53-B826-3B0E7738267D}"/>
                                            </p:graphicEl>
                                          </p:spTgt>
                                        </p:tgtEl>
                                        <p:attrNameLst>
                                          <p:attrName>style.visibility</p:attrName>
                                        </p:attrNameLst>
                                      </p:cBhvr>
                                      <p:to>
                                        <p:strVal val="visible"/>
                                      </p:to>
                                    </p:set>
                                    <p:anim calcmode="lin" valueType="num">
                                      <p:cBhvr additive="base">
                                        <p:cTn id="12" dur="500" fill="hold"/>
                                        <p:tgtEl>
                                          <p:spTgt spid="4">
                                            <p:graphicEl>
                                              <a:dgm id="{3321DEEF-1B12-4B53-B826-3B0E7738267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1DEEF-1B12-4B53-B826-3B0E7738267D}"/>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57260ADF-A709-4D85-BB54-A36FDF7FD7B2}"/>
                                            </p:graphicEl>
                                          </p:spTgt>
                                        </p:tgtEl>
                                        <p:attrNameLst>
                                          <p:attrName>style.visibility</p:attrName>
                                        </p:attrNameLst>
                                      </p:cBhvr>
                                      <p:to>
                                        <p:strVal val="visible"/>
                                      </p:to>
                                    </p:set>
                                    <p:anim calcmode="lin" valueType="num">
                                      <p:cBhvr additive="base">
                                        <p:cTn id="16" dur="500" fill="hold"/>
                                        <p:tgtEl>
                                          <p:spTgt spid="4">
                                            <p:graphicEl>
                                              <a:dgm id="{57260ADF-A709-4D85-BB54-A36FDF7FD7B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57260ADF-A709-4D85-BB54-A36FDF7FD7B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F5CB241-93E7-4CA4-8AB2-2E32A439AC3D}"/>
                                            </p:graphicEl>
                                          </p:spTgt>
                                        </p:tgtEl>
                                        <p:attrNameLst>
                                          <p:attrName>style.visibility</p:attrName>
                                        </p:attrNameLst>
                                      </p:cBhvr>
                                      <p:to>
                                        <p:strVal val="visible"/>
                                      </p:to>
                                    </p:set>
                                    <p:anim calcmode="lin" valueType="num">
                                      <p:cBhvr additive="base">
                                        <p:cTn id="20" dur="500" fill="hold"/>
                                        <p:tgtEl>
                                          <p:spTgt spid="4">
                                            <p:graphicEl>
                                              <a:dgm id="{CF5CB241-93E7-4CA4-8AB2-2E32A439AC3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F5CB241-93E7-4CA4-8AB2-2E32A439AC3D}"/>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15845573-EF44-4493-A1A7-CD4A7BB0530E}"/>
                                            </p:graphicEl>
                                          </p:spTgt>
                                        </p:tgtEl>
                                        <p:attrNameLst>
                                          <p:attrName>style.visibility</p:attrName>
                                        </p:attrNameLst>
                                      </p:cBhvr>
                                      <p:to>
                                        <p:strVal val="visible"/>
                                      </p:to>
                                    </p:set>
                                    <p:anim calcmode="lin" valueType="num">
                                      <p:cBhvr additive="base">
                                        <p:cTn id="26" dur="500" fill="hold"/>
                                        <p:tgtEl>
                                          <p:spTgt spid="4">
                                            <p:graphicEl>
                                              <a:dgm id="{15845573-EF44-4493-A1A7-CD4A7BB0530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5845573-EF44-4493-A1A7-CD4A7BB0530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graphicEl>
                                              <a:dgm id="{233A1947-D712-4AB5-A15F-D4950479658F}"/>
                                            </p:graphicEl>
                                          </p:spTgt>
                                        </p:tgtEl>
                                        <p:attrNameLst>
                                          <p:attrName>style.visibility</p:attrName>
                                        </p:attrNameLst>
                                      </p:cBhvr>
                                      <p:to>
                                        <p:strVal val="visible"/>
                                      </p:to>
                                    </p:set>
                                    <p:anim calcmode="lin" valueType="num">
                                      <p:cBhvr additive="base">
                                        <p:cTn id="30" dur="500" fill="hold"/>
                                        <p:tgtEl>
                                          <p:spTgt spid="4">
                                            <p:graphicEl>
                                              <a:dgm id="{233A1947-D712-4AB5-A15F-D4950479658F}"/>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233A1947-D712-4AB5-A15F-D4950479658F}"/>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4C41C0ED-6ED4-48BF-905A-FD6B7F03F917}"/>
                                            </p:graphicEl>
                                          </p:spTgt>
                                        </p:tgtEl>
                                        <p:attrNameLst>
                                          <p:attrName>style.visibility</p:attrName>
                                        </p:attrNameLst>
                                      </p:cBhvr>
                                      <p:to>
                                        <p:strVal val="visible"/>
                                      </p:to>
                                    </p:set>
                                    <p:anim calcmode="lin" valueType="num">
                                      <p:cBhvr additive="base">
                                        <p:cTn id="36" dur="500" fill="hold"/>
                                        <p:tgtEl>
                                          <p:spTgt spid="4">
                                            <p:graphicEl>
                                              <a:dgm id="{4C41C0ED-6ED4-48BF-905A-FD6B7F03F917}"/>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4C41C0ED-6ED4-48BF-905A-FD6B7F03F917}"/>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graphicEl>
                                              <a:dgm id="{B226F38A-3AC8-4498-8578-04781495480B}"/>
                                            </p:graphicEl>
                                          </p:spTgt>
                                        </p:tgtEl>
                                        <p:attrNameLst>
                                          <p:attrName>style.visibility</p:attrName>
                                        </p:attrNameLst>
                                      </p:cBhvr>
                                      <p:to>
                                        <p:strVal val="visible"/>
                                      </p:to>
                                    </p:set>
                                    <p:anim calcmode="lin" valueType="num">
                                      <p:cBhvr additive="base">
                                        <p:cTn id="40" dur="500" fill="hold"/>
                                        <p:tgtEl>
                                          <p:spTgt spid="4">
                                            <p:graphicEl>
                                              <a:dgm id="{B226F38A-3AC8-4498-8578-04781495480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graphicEl>
                                              <a:dgm id="{B226F38A-3AC8-4498-8578-04781495480B}"/>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graphicEl>
                                              <a:dgm id="{2DCF7B9F-3978-4B1A-8D05-6037D84AAAF8}"/>
                                            </p:graphicEl>
                                          </p:spTgt>
                                        </p:tgtEl>
                                        <p:attrNameLst>
                                          <p:attrName>style.visibility</p:attrName>
                                        </p:attrNameLst>
                                      </p:cBhvr>
                                      <p:to>
                                        <p:strVal val="visible"/>
                                      </p:to>
                                    </p:set>
                                    <p:anim calcmode="lin" valueType="num">
                                      <p:cBhvr additive="base">
                                        <p:cTn id="46" dur="500" fill="hold"/>
                                        <p:tgtEl>
                                          <p:spTgt spid="4">
                                            <p:graphicEl>
                                              <a:dgm id="{2DCF7B9F-3978-4B1A-8D05-6037D84AAAF8}"/>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2DCF7B9F-3978-4B1A-8D05-6037D84AAAF8}"/>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graphicEl>
                                              <a:dgm id="{F9A3E903-81ED-4397-8E95-C06E4B0C18B0}"/>
                                            </p:graphicEl>
                                          </p:spTgt>
                                        </p:tgtEl>
                                        <p:attrNameLst>
                                          <p:attrName>style.visibility</p:attrName>
                                        </p:attrNameLst>
                                      </p:cBhvr>
                                      <p:to>
                                        <p:strVal val="visible"/>
                                      </p:to>
                                    </p:set>
                                    <p:anim calcmode="lin" valueType="num">
                                      <p:cBhvr additive="base">
                                        <p:cTn id="50" dur="500" fill="hold"/>
                                        <p:tgtEl>
                                          <p:spTgt spid="4">
                                            <p:graphicEl>
                                              <a:dgm id="{F9A3E903-81ED-4397-8E95-C06E4B0C18B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graphicEl>
                                              <a:dgm id="{F9A3E903-81ED-4397-8E95-C06E4B0C18B0}"/>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graphicEl>
                                              <a:dgm id="{D0FA4318-14D7-40A9-A41A-EB4EFEDF2A3C}"/>
                                            </p:graphicEl>
                                          </p:spTgt>
                                        </p:tgtEl>
                                        <p:attrNameLst>
                                          <p:attrName>style.visibility</p:attrName>
                                        </p:attrNameLst>
                                      </p:cBhvr>
                                      <p:to>
                                        <p:strVal val="visible"/>
                                      </p:to>
                                    </p:set>
                                    <p:anim calcmode="lin" valueType="num">
                                      <p:cBhvr additive="base">
                                        <p:cTn id="56" dur="500" fill="hold"/>
                                        <p:tgtEl>
                                          <p:spTgt spid="4">
                                            <p:graphicEl>
                                              <a:dgm id="{D0FA4318-14D7-40A9-A41A-EB4EFEDF2A3C}"/>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graphicEl>
                                              <a:dgm id="{D0FA4318-14D7-40A9-A41A-EB4EFEDF2A3C}"/>
                                            </p:graphic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graphicEl>
                                              <a:dgm id="{EDAD2D93-6FCF-4C17-9F5D-E4AE02ECBC86}"/>
                                            </p:graphicEl>
                                          </p:spTgt>
                                        </p:tgtEl>
                                        <p:attrNameLst>
                                          <p:attrName>style.visibility</p:attrName>
                                        </p:attrNameLst>
                                      </p:cBhvr>
                                      <p:to>
                                        <p:strVal val="visible"/>
                                      </p:to>
                                    </p:set>
                                    <p:anim calcmode="lin" valueType="num">
                                      <p:cBhvr additive="base">
                                        <p:cTn id="60" dur="500" fill="hold"/>
                                        <p:tgtEl>
                                          <p:spTgt spid="4">
                                            <p:graphicEl>
                                              <a:dgm id="{EDAD2D93-6FCF-4C17-9F5D-E4AE02ECBC86}"/>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graphicEl>
                                              <a:dgm id="{EDAD2D93-6FCF-4C17-9F5D-E4AE02ECBC86}"/>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graphicEl>
                                              <a:dgm id="{49FD0C69-0F04-41CC-AEAF-F91E56FA2C07}"/>
                                            </p:graphicEl>
                                          </p:spTgt>
                                        </p:tgtEl>
                                        <p:attrNameLst>
                                          <p:attrName>style.visibility</p:attrName>
                                        </p:attrNameLst>
                                      </p:cBhvr>
                                      <p:to>
                                        <p:strVal val="visible"/>
                                      </p:to>
                                    </p:set>
                                    <p:anim calcmode="lin" valueType="num">
                                      <p:cBhvr additive="base">
                                        <p:cTn id="66" dur="500" fill="hold"/>
                                        <p:tgtEl>
                                          <p:spTgt spid="4">
                                            <p:graphicEl>
                                              <a:dgm id="{49FD0C69-0F04-41CC-AEAF-F91E56FA2C0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graphicEl>
                                              <a:dgm id="{49FD0C69-0F04-41CC-AEAF-F91E56FA2C07}"/>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graphicEl>
                                              <a:dgm id="{1EE52BD9-B130-4559-9F3C-D8631733DE98}"/>
                                            </p:graphicEl>
                                          </p:spTgt>
                                        </p:tgtEl>
                                        <p:attrNameLst>
                                          <p:attrName>style.visibility</p:attrName>
                                        </p:attrNameLst>
                                      </p:cBhvr>
                                      <p:to>
                                        <p:strVal val="visible"/>
                                      </p:to>
                                    </p:set>
                                    <p:anim calcmode="lin" valueType="num">
                                      <p:cBhvr additive="base">
                                        <p:cTn id="70" dur="500" fill="hold"/>
                                        <p:tgtEl>
                                          <p:spTgt spid="4">
                                            <p:graphicEl>
                                              <a:dgm id="{1EE52BD9-B130-4559-9F3C-D8631733DE98}"/>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graphicEl>
                                              <a:dgm id="{1EE52BD9-B130-4559-9F3C-D8631733DE9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62500" lnSpcReduction="20000"/>
          </a:bodyPr>
          <a:lstStyle/>
          <a:p>
            <a:r>
              <a:rPr lang="es-ES" sz="4000" b="1" dirty="0" err="1" smtClean="0">
                <a:solidFill>
                  <a:schemeClr val="tx1">
                    <a:lumMod val="85000"/>
                    <a:lumOff val="15000"/>
                  </a:schemeClr>
                </a:solidFill>
                <a:latin typeface="+mj-lt"/>
              </a:rPr>
              <a:t>Command</a:t>
            </a:r>
            <a:r>
              <a:rPr lang="es-ES" sz="4000" dirty="0" smtClean="0">
                <a:latin typeface="+mj-lt"/>
              </a:rPr>
              <a:t> </a:t>
            </a:r>
            <a:r>
              <a:rPr lang="es-ES" sz="4000" dirty="0" err="1" smtClean="0">
                <a:solidFill>
                  <a:schemeClr val="tx1">
                    <a:lumMod val="50000"/>
                    <a:lumOff val="50000"/>
                  </a:schemeClr>
                </a:solidFill>
                <a:latin typeface="+mj-lt"/>
              </a:rPr>
              <a:t>terms</a:t>
            </a:r>
            <a:r>
              <a:rPr lang="es-ES" sz="4000" dirty="0" smtClean="0">
                <a:solidFill>
                  <a:schemeClr val="tx1">
                    <a:lumMod val="50000"/>
                    <a:lumOff val="50000"/>
                  </a:schemeClr>
                </a:solidFill>
                <a:latin typeface="+mj-lt"/>
              </a:rPr>
              <a:t/>
            </a:r>
            <a:br>
              <a:rPr lang="es-ES" sz="4000" dirty="0" smtClean="0">
                <a:solidFill>
                  <a:schemeClr val="tx1">
                    <a:lumMod val="50000"/>
                    <a:lumOff val="50000"/>
                  </a:schemeClr>
                </a:solidFill>
                <a:latin typeface="+mj-lt"/>
              </a:rPr>
            </a:br>
            <a:r>
              <a:rPr lang="es-ES" sz="4000" dirty="0" err="1" smtClean="0">
                <a:solidFill>
                  <a:schemeClr val="tx1">
                    <a:lumMod val="50000"/>
                    <a:lumOff val="50000"/>
                  </a:schemeClr>
                </a:solidFill>
                <a:latin typeface="+mj-lt"/>
              </a:rPr>
              <a:t>Objective</a:t>
            </a:r>
            <a:r>
              <a:rPr lang="es-ES" sz="4000" dirty="0" smtClean="0">
                <a:solidFill>
                  <a:schemeClr val="tx1">
                    <a:lumMod val="50000"/>
                    <a:lumOff val="50000"/>
                  </a:schemeClr>
                </a:solidFill>
                <a:latin typeface="+mj-lt"/>
              </a:rPr>
              <a:t> 3/2</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2260778034"/>
              </p:ext>
            </p:extLst>
          </p:nvPr>
        </p:nvGraphicFramePr>
        <p:xfrm>
          <a:off x="1524000" y="1083174"/>
          <a:ext cx="6792416" cy="4866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7</a:t>
            </a:fld>
            <a:endParaRPr kumimoji="0" lang="en-GB"/>
          </a:p>
        </p:txBody>
      </p:sp>
    </p:spTree>
    <p:custDataLst>
      <p:tags r:id="rId1"/>
    </p:custDataLst>
    <p:extLst>
      <p:ext uri="{BB962C8B-B14F-4D97-AF65-F5344CB8AC3E}">
        <p14:creationId xmlns:p14="http://schemas.microsoft.com/office/powerpoint/2010/main" val="149687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321DEEF-1B12-4B53-B826-3B0E7738267D}"/>
                                            </p:graphicEl>
                                          </p:spTgt>
                                        </p:tgtEl>
                                        <p:attrNameLst>
                                          <p:attrName>style.visibility</p:attrName>
                                        </p:attrNameLst>
                                      </p:cBhvr>
                                      <p:to>
                                        <p:strVal val="visible"/>
                                      </p:to>
                                    </p:set>
                                    <p:anim calcmode="lin" valueType="num">
                                      <p:cBhvr additive="base">
                                        <p:cTn id="12" dur="500" fill="hold"/>
                                        <p:tgtEl>
                                          <p:spTgt spid="4">
                                            <p:graphicEl>
                                              <a:dgm id="{3321DEEF-1B12-4B53-B826-3B0E7738267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1DEEF-1B12-4B53-B826-3B0E7738267D}"/>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57260ADF-A709-4D85-BB54-A36FDF7FD7B2}"/>
                                            </p:graphicEl>
                                          </p:spTgt>
                                        </p:tgtEl>
                                        <p:attrNameLst>
                                          <p:attrName>style.visibility</p:attrName>
                                        </p:attrNameLst>
                                      </p:cBhvr>
                                      <p:to>
                                        <p:strVal val="visible"/>
                                      </p:to>
                                    </p:set>
                                    <p:anim calcmode="lin" valueType="num">
                                      <p:cBhvr additive="base">
                                        <p:cTn id="16" dur="500" fill="hold"/>
                                        <p:tgtEl>
                                          <p:spTgt spid="4">
                                            <p:graphicEl>
                                              <a:dgm id="{57260ADF-A709-4D85-BB54-A36FDF7FD7B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57260ADF-A709-4D85-BB54-A36FDF7FD7B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F5CB241-93E7-4CA4-8AB2-2E32A439AC3D}"/>
                                            </p:graphicEl>
                                          </p:spTgt>
                                        </p:tgtEl>
                                        <p:attrNameLst>
                                          <p:attrName>style.visibility</p:attrName>
                                        </p:attrNameLst>
                                      </p:cBhvr>
                                      <p:to>
                                        <p:strVal val="visible"/>
                                      </p:to>
                                    </p:set>
                                    <p:anim calcmode="lin" valueType="num">
                                      <p:cBhvr additive="base">
                                        <p:cTn id="20" dur="500" fill="hold"/>
                                        <p:tgtEl>
                                          <p:spTgt spid="4">
                                            <p:graphicEl>
                                              <a:dgm id="{CF5CB241-93E7-4CA4-8AB2-2E32A439AC3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F5CB241-93E7-4CA4-8AB2-2E32A439AC3D}"/>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15845573-EF44-4493-A1A7-CD4A7BB0530E}"/>
                                            </p:graphicEl>
                                          </p:spTgt>
                                        </p:tgtEl>
                                        <p:attrNameLst>
                                          <p:attrName>style.visibility</p:attrName>
                                        </p:attrNameLst>
                                      </p:cBhvr>
                                      <p:to>
                                        <p:strVal val="visible"/>
                                      </p:to>
                                    </p:set>
                                    <p:anim calcmode="lin" valueType="num">
                                      <p:cBhvr additive="base">
                                        <p:cTn id="26" dur="500" fill="hold"/>
                                        <p:tgtEl>
                                          <p:spTgt spid="4">
                                            <p:graphicEl>
                                              <a:dgm id="{15845573-EF44-4493-A1A7-CD4A7BB0530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5845573-EF44-4493-A1A7-CD4A7BB0530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graphicEl>
                                              <a:dgm id="{233A1947-D712-4AB5-A15F-D4950479658F}"/>
                                            </p:graphicEl>
                                          </p:spTgt>
                                        </p:tgtEl>
                                        <p:attrNameLst>
                                          <p:attrName>style.visibility</p:attrName>
                                        </p:attrNameLst>
                                      </p:cBhvr>
                                      <p:to>
                                        <p:strVal val="visible"/>
                                      </p:to>
                                    </p:set>
                                    <p:anim calcmode="lin" valueType="num">
                                      <p:cBhvr additive="base">
                                        <p:cTn id="30" dur="500" fill="hold"/>
                                        <p:tgtEl>
                                          <p:spTgt spid="4">
                                            <p:graphicEl>
                                              <a:dgm id="{233A1947-D712-4AB5-A15F-D4950479658F}"/>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233A1947-D712-4AB5-A15F-D4950479658F}"/>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graphicEl>
                                              <a:dgm id="{4C41C0ED-6ED4-48BF-905A-FD6B7F03F917}"/>
                                            </p:graphicEl>
                                          </p:spTgt>
                                        </p:tgtEl>
                                        <p:attrNameLst>
                                          <p:attrName>style.visibility</p:attrName>
                                        </p:attrNameLst>
                                      </p:cBhvr>
                                      <p:to>
                                        <p:strVal val="visible"/>
                                      </p:to>
                                    </p:set>
                                    <p:anim calcmode="lin" valueType="num">
                                      <p:cBhvr additive="base">
                                        <p:cTn id="36" dur="500" fill="hold"/>
                                        <p:tgtEl>
                                          <p:spTgt spid="4">
                                            <p:graphicEl>
                                              <a:dgm id="{4C41C0ED-6ED4-48BF-905A-FD6B7F03F917}"/>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graphicEl>
                                              <a:dgm id="{4C41C0ED-6ED4-48BF-905A-FD6B7F03F917}"/>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graphicEl>
                                              <a:dgm id="{B226F38A-3AC8-4498-8578-04781495480B}"/>
                                            </p:graphicEl>
                                          </p:spTgt>
                                        </p:tgtEl>
                                        <p:attrNameLst>
                                          <p:attrName>style.visibility</p:attrName>
                                        </p:attrNameLst>
                                      </p:cBhvr>
                                      <p:to>
                                        <p:strVal val="visible"/>
                                      </p:to>
                                    </p:set>
                                    <p:anim calcmode="lin" valueType="num">
                                      <p:cBhvr additive="base">
                                        <p:cTn id="40" dur="500" fill="hold"/>
                                        <p:tgtEl>
                                          <p:spTgt spid="4">
                                            <p:graphicEl>
                                              <a:dgm id="{B226F38A-3AC8-4498-8578-04781495480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graphicEl>
                                              <a:dgm id="{B226F38A-3AC8-4498-8578-04781495480B}"/>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graphicEl>
                                              <a:dgm id="{2DCF7B9F-3978-4B1A-8D05-6037D84AAAF8}"/>
                                            </p:graphicEl>
                                          </p:spTgt>
                                        </p:tgtEl>
                                        <p:attrNameLst>
                                          <p:attrName>style.visibility</p:attrName>
                                        </p:attrNameLst>
                                      </p:cBhvr>
                                      <p:to>
                                        <p:strVal val="visible"/>
                                      </p:to>
                                    </p:set>
                                    <p:anim calcmode="lin" valueType="num">
                                      <p:cBhvr additive="base">
                                        <p:cTn id="46" dur="500" fill="hold"/>
                                        <p:tgtEl>
                                          <p:spTgt spid="4">
                                            <p:graphicEl>
                                              <a:dgm id="{2DCF7B9F-3978-4B1A-8D05-6037D84AAAF8}"/>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graphicEl>
                                              <a:dgm id="{2DCF7B9F-3978-4B1A-8D05-6037D84AAAF8}"/>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graphicEl>
                                              <a:dgm id="{F9A3E903-81ED-4397-8E95-C06E4B0C18B0}"/>
                                            </p:graphicEl>
                                          </p:spTgt>
                                        </p:tgtEl>
                                        <p:attrNameLst>
                                          <p:attrName>style.visibility</p:attrName>
                                        </p:attrNameLst>
                                      </p:cBhvr>
                                      <p:to>
                                        <p:strVal val="visible"/>
                                      </p:to>
                                    </p:set>
                                    <p:anim calcmode="lin" valueType="num">
                                      <p:cBhvr additive="base">
                                        <p:cTn id="50" dur="500" fill="hold"/>
                                        <p:tgtEl>
                                          <p:spTgt spid="4">
                                            <p:graphicEl>
                                              <a:dgm id="{F9A3E903-81ED-4397-8E95-C06E4B0C18B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graphicEl>
                                              <a:dgm id="{F9A3E903-81ED-4397-8E95-C06E4B0C18B0}"/>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graphicEl>
                                              <a:dgm id="{D0FA4318-14D7-40A9-A41A-EB4EFEDF2A3C}"/>
                                            </p:graphicEl>
                                          </p:spTgt>
                                        </p:tgtEl>
                                        <p:attrNameLst>
                                          <p:attrName>style.visibility</p:attrName>
                                        </p:attrNameLst>
                                      </p:cBhvr>
                                      <p:to>
                                        <p:strVal val="visible"/>
                                      </p:to>
                                    </p:set>
                                    <p:anim calcmode="lin" valueType="num">
                                      <p:cBhvr additive="base">
                                        <p:cTn id="56" dur="500" fill="hold"/>
                                        <p:tgtEl>
                                          <p:spTgt spid="4">
                                            <p:graphicEl>
                                              <a:dgm id="{D0FA4318-14D7-40A9-A41A-EB4EFEDF2A3C}"/>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graphicEl>
                                              <a:dgm id="{D0FA4318-14D7-40A9-A41A-EB4EFEDF2A3C}"/>
                                            </p:graphic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
                                            <p:graphicEl>
                                              <a:dgm id="{EDAD2D93-6FCF-4C17-9F5D-E4AE02ECBC86}"/>
                                            </p:graphicEl>
                                          </p:spTgt>
                                        </p:tgtEl>
                                        <p:attrNameLst>
                                          <p:attrName>style.visibility</p:attrName>
                                        </p:attrNameLst>
                                      </p:cBhvr>
                                      <p:to>
                                        <p:strVal val="visible"/>
                                      </p:to>
                                    </p:set>
                                    <p:anim calcmode="lin" valueType="num">
                                      <p:cBhvr additive="base">
                                        <p:cTn id="60" dur="500" fill="hold"/>
                                        <p:tgtEl>
                                          <p:spTgt spid="4">
                                            <p:graphicEl>
                                              <a:dgm id="{EDAD2D93-6FCF-4C17-9F5D-E4AE02ECBC86}"/>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graphicEl>
                                              <a:dgm id="{EDAD2D93-6FCF-4C17-9F5D-E4AE02ECBC86}"/>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graphicEl>
                                              <a:dgm id="{49FD0C69-0F04-41CC-AEAF-F91E56FA2C07}"/>
                                            </p:graphicEl>
                                          </p:spTgt>
                                        </p:tgtEl>
                                        <p:attrNameLst>
                                          <p:attrName>style.visibility</p:attrName>
                                        </p:attrNameLst>
                                      </p:cBhvr>
                                      <p:to>
                                        <p:strVal val="visible"/>
                                      </p:to>
                                    </p:set>
                                    <p:anim calcmode="lin" valueType="num">
                                      <p:cBhvr additive="base">
                                        <p:cTn id="66" dur="500" fill="hold"/>
                                        <p:tgtEl>
                                          <p:spTgt spid="4">
                                            <p:graphicEl>
                                              <a:dgm id="{49FD0C69-0F04-41CC-AEAF-F91E56FA2C0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graphicEl>
                                              <a:dgm id="{49FD0C69-0F04-41CC-AEAF-F91E56FA2C07}"/>
                                            </p:graphic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
                                            <p:graphicEl>
                                              <a:dgm id="{1EE52BD9-B130-4559-9F3C-D8631733DE98}"/>
                                            </p:graphicEl>
                                          </p:spTgt>
                                        </p:tgtEl>
                                        <p:attrNameLst>
                                          <p:attrName>style.visibility</p:attrName>
                                        </p:attrNameLst>
                                      </p:cBhvr>
                                      <p:to>
                                        <p:strVal val="visible"/>
                                      </p:to>
                                    </p:set>
                                    <p:anim calcmode="lin" valueType="num">
                                      <p:cBhvr additive="base">
                                        <p:cTn id="70" dur="500" fill="hold"/>
                                        <p:tgtEl>
                                          <p:spTgt spid="4">
                                            <p:graphicEl>
                                              <a:dgm id="{1EE52BD9-B130-4559-9F3C-D8631733DE98}"/>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graphicEl>
                                              <a:dgm id="{1EE52BD9-B130-4559-9F3C-D8631733DE98}"/>
                                            </p:graphic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
                                            <p:graphicEl>
                                              <a:dgm id="{6B68647D-6206-476F-A4A7-21D7FE1CDF90}"/>
                                            </p:graphicEl>
                                          </p:spTgt>
                                        </p:tgtEl>
                                        <p:attrNameLst>
                                          <p:attrName>style.visibility</p:attrName>
                                        </p:attrNameLst>
                                      </p:cBhvr>
                                      <p:to>
                                        <p:strVal val="visible"/>
                                      </p:to>
                                    </p:set>
                                    <p:anim calcmode="lin" valueType="num">
                                      <p:cBhvr additive="base">
                                        <p:cTn id="76" dur="500" fill="hold"/>
                                        <p:tgtEl>
                                          <p:spTgt spid="4">
                                            <p:graphicEl>
                                              <a:dgm id="{6B68647D-6206-476F-A4A7-21D7FE1CDF90}"/>
                                            </p:graphicEl>
                                          </p:spTgt>
                                        </p:tgtEl>
                                        <p:attrNameLst>
                                          <p:attrName>ppt_x</p:attrName>
                                        </p:attrNameLst>
                                      </p:cBhvr>
                                      <p:tavLst>
                                        <p:tav tm="0">
                                          <p:val>
                                            <p:strVal val="#ppt_x"/>
                                          </p:val>
                                        </p:tav>
                                        <p:tav tm="100000">
                                          <p:val>
                                            <p:strVal val="#ppt_x"/>
                                          </p:val>
                                        </p:tav>
                                      </p:tavLst>
                                    </p:anim>
                                    <p:anim calcmode="lin" valueType="num">
                                      <p:cBhvr additive="base">
                                        <p:cTn id="77" dur="500" fill="hold"/>
                                        <p:tgtEl>
                                          <p:spTgt spid="4">
                                            <p:graphicEl>
                                              <a:dgm id="{6B68647D-6206-476F-A4A7-21D7FE1CDF90}"/>
                                            </p:graphic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
                                            <p:graphicEl>
                                              <a:dgm id="{FD30DAD9-A45C-44B6-AB11-0EDA0133C4B2}"/>
                                            </p:graphicEl>
                                          </p:spTgt>
                                        </p:tgtEl>
                                        <p:attrNameLst>
                                          <p:attrName>style.visibility</p:attrName>
                                        </p:attrNameLst>
                                      </p:cBhvr>
                                      <p:to>
                                        <p:strVal val="visible"/>
                                      </p:to>
                                    </p:set>
                                    <p:anim calcmode="lin" valueType="num">
                                      <p:cBhvr additive="base">
                                        <p:cTn id="80" dur="500" fill="hold"/>
                                        <p:tgtEl>
                                          <p:spTgt spid="4">
                                            <p:graphicEl>
                                              <a:dgm id="{FD30DAD9-A45C-44B6-AB11-0EDA0133C4B2}"/>
                                            </p:graphic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graphicEl>
                                              <a:dgm id="{FD30DAD9-A45C-44B6-AB11-0EDA0133C4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62500" lnSpcReduction="20000"/>
          </a:bodyPr>
          <a:lstStyle/>
          <a:p>
            <a:r>
              <a:rPr lang="es-ES" sz="4000" b="1" dirty="0" err="1" smtClean="0">
                <a:solidFill>
                  <a:schemeClr val="tx1">
                    <a:lumMod val="85000"/>
                    <a:lumOff val="15000"/>
                  </a:schemeClr>
                </a:solidFill>
                <a:latin typeface="+mj-lt"/>
              </a:rPr>
              <a:t>Command</a:t>
            </a:r>
            <a:r>
              <a:rPr lang="es-ES" sz="4000" dirty="0" smtClean="0">
                <a:latin typeface="+mj-lt"/>
              </a:rPr>
              <a:t> </a:t>
            </a:r>
            <a:r>
              <a:rPr lang="es-ES" sz="4000" dirty="0" err="1" smtClean="0">
                <a:solidFill>
                  <a:schemeClr val="tx1">
                    <a:lumMod val="50000"/>
                    <a:lumOff val="50000"/>
                  </a:schemeClr>
                </a:solidFill>
                <a:latin typeface="+mj-lt"/>
              </a:rPr>
              <a:t>terms</a:t>
            </a:r>
            <a:r>
              <a:rPr lang="es-ES" sz="4000" dirty="0" smtClean="0">
                <a:solidFill>
                  <a:schemeClr val="tx1">
                    <a:lumMod val="50000"/>
                    <a:lumOff val="50000"/>
                  </a:schemeClr>
                </a:solidFill>
                <a:latin typeface="+mj-lt"/>
              </a:rPr>
              <a:t/>
            </a:r>
            <a:br>
              <a:rPr lang="es-ES" sz="4000" dirty="0" smtClean="0">
                <a:solidFill>
                  <a:schemeClr val="tx1">
                    <a:lumMod val="50000"/>
                    <a:lumOff val="50000"/>
                  </a:schemeClr>
                </a:solidFill>
                <a:latin typeface="+mj-lt"/>
              </a:rPr>
            </a:br>
            <a:r>
              <a:rPr lang="es-ES" sz="4000" dirty="0" err="1" smtClean="0">
                <a:solidFill>
                  <a:schemeClr val="tx1">
                    <a:lumMod val="50000"/>
                    <a:lumOff val="50000"/>
                  </a:schemeClr>
                </a:solidFill>
                <a:latin typeface="+mj-lt"/>
              </a:rPr>
              <a:t>Objective</a:t>
            </a:r>
            <a:r>
              <a:rPr lang="es-ES" sz="4000" dirty="0" smtClean="0">
                <a:solidFill>
                  <a:schemeClr val="tx1">
                    <a:lumMod val="50000"/>
                    <a:lumOff val="50000"/>
                  </a:schemeClr>
                </a:solidFill>
                <a:latin typeface="+mj-lt"/>
              </a:rPr>
              <a:t> 3/3</a:t>
            </a:r>
            <a:endParaRPr lang="es-ES" sz="4000" dirty="0">
              <a:solidFill>
                <a:schemeClr val="tx1">
                  <a:lumMod val="50000"/>
                  <a:lumOff val="50000"/>
                </a:schemeClr>
              </a:solidFill>
              <a:latin typeface="+mj-lt"/>
              <a:cs typeface="Arial" pitchFamily="34" charset="0"/>
            </a:endParaRPr>
          </a:p>
        </p:txBody>
      </p:sp>
      <p:graphicFrame>
        <p:nvGraphicFramePr>
          <p:cNvPr id="4" name="3 Diagrama"/>
          <p:cNvGraphicFramePr/>
          <p:nvPr>
            <p:extLst>
              <p:ext uri="{D42A27DB-BD31-4B8C-83A1-F6EECF244321}">
                <p14:modId xmlns:p14="http://schemas.microsoft.com/office/powerpoint/2010/main" val="4232535357"/>
              </p:ext>
            </p:extLst>
          </p:nvPr>
        </p:nvGraphicFramePr>
        <p:xfrm>
          <a:off x="1524000" y="1083174"/>
          <a:ext cx="6792416" cy="4866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kumimoji="0" lang="en-GB" smtClean="0"/>
              <a:t>Introduction IB Biology - Mark Polko</a:t>
            </a:r>
            <a:endParaRPr kumimoji="0" lang="es-ES"/>
          </a:p>
        </p:txBody>
      </p:sp>
      <p:sp>
        <p:nvSpPr>
          <p:cNvPr id="5" name="Slide Number Placeholder 4"/>
          <p:cNvSpPr>
            <a:spLocks noGrp="1"/>
          </p:cNvSpPr>
          <p:nvPr>
            <p:ph type="sldNum" sz="quarter" idx="12"/>
          </p:nvPr>
        </p:nvSpPr>
        <p:spPr/>
        <p:txBody>
          <a:bodyPr/>
          <a:lstStyle/>
          <a:p>
            <a:fld id="{73820FCD-5F4C-4989-BE05-0A8208BCBC21}" type="slidenum">
              <a:rPr lang="en-GB" smtClean="0"/>
              <a:pPr/>
              <a:t>8</a:t>
            </a:fld>
            <a:endParaRPr kumimoji="0" lang="en-GB"/>
          </a:p>
        </p:txBody>
      </p:sp>
    </p:spTree>
    <p:custDataLst>
      <p:tags r:id="rId1"/>
    </p:custDataLst>
    <p:extLst>
      <p:ext uri="{BB962C8B-B14F-4D97-AF65-F5344CB8AC3E}">
        <p14:creationId xmlns:p14="http://schemas.microsoft.com/office/powerpoint/2010/main" val="6231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321DEEF-1B12-4B53-B826-3B0E7738267D}"/>
                                            </p:graphicEl>
                                          </p:spTgt>
                                        </p:tgtEl>
                                        <p:attrNameLst>
                                          <p:attrName>style.visibility</p:attrName>
                                        </p:attrNameLst>
                                      </p:cBhvr>
                                      <p:to>
                                        <p:strVal val="visible"/>
                                      </p:to>
                                    </p:set>
                                    <p:anim calcmode="lin" valueType="num">
                                      <p:cBhvr additive="base">
                                        <p:cTn id="12" dur="500" fill="hold"/>
                                        <p:tgtEl>
                                          <p:spTgt spid="4">
                                            <p:graphicEl>
                                              <a:dgm id="{3321DEEF-1B12-4B53-B826-3B0E7738267D}"/>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321DEEF-1B12-4B53-B826-3B0E7738267D}"/>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graphicEl>
                                              <a:dgm id="{57260ADF-A709-4D85-BB54-A36FDF7FD7B2}"/>
                                            </p:graphicEl>
                                          </p:spTgt>
                                        </p:tgtEl>
                                        <p:attrNameLst>
                                          <p:attrName>style.visibility</p:attrName>
                                        </p:attrNameLst>
                                      </p:cBhvr>
                                      <p:to>
                                        <p:strVal val="visible"/>
                                      </p:to>
                                    </p:set>
                                    <p:anim calcmode="lin" valueType="num">
                                      <p:cBhvr additive="base">
                                        <p:cTn id="16" dur="500" fill="hold"/>
                                        <p:tgtEl>
                                          <p:spTgt spid="4">
                                            <p:graphicEl>
                                              <a:dgm id="{57260ADF-A709-4D85-BB54-A36FDF7FD7B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57260ADF-A709-4D85-BB54-A36FDF7FD7B2}"/>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F5CB241-93E7-4CA4-8AB2-2E32A439AC3D}"/>
                                            </p:graphicEl>
                                          </p:spTgt>
                                        </p:tgtEl>
                                        <p:attrNameLst>
                                          <p:attrName>style.visibility</p:attrName>
                                        </p:attrNameLst>
                                      </p:cBhvr>
                                      <p:to>
                                        <p:strVal val="visible"/>
                                      </p:to>
                                    </p:set>
                                    <p:anim calcmode="lin" valueType="num">
                                      <p:cBhvr additive="base">
                                        <p:cTn id="20" dur="500" fill="hold"/>
                                        <p:tgtEl>
                                          <p:spTgt spid="4">
                                            <p:graphicEl>
                                              <a:dgm id="{CF5CB241-93E7-4CA4-8AB2-2E32A439AC3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CF5CB241-93E7-4CA4-8AB2-2E32A439AC3D}"/>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15845573-EF44-4493-A1A7-CD4A7BB0530E}"/>
                                            </p:graphicEl>
                                          </p:spTgt>
                                        </p:tgtEl>
                                        <p:attrNameLst>
                                          <p:attrName>style.visibility</p:attrName>
                                        </p:attrNameLst>
                                      </p:cBhvr>
                                      <p:to>
                                        <p:strVal val="visible"/>
                                      </p:to>
                                    </p:set>
                                    <p:anim calcmode="lin" valueType="num">
                                      <p:cBhvr additive="base">
                                        <p:cTn id="26" dur="500" fill="hold"/>
                                        <p:tgtEl>
                                          <p:spTgt spid="4">
                                            <p:graphicEl>
                                              <a:dgm id="{15845573-EF44-4493-A1A7-CD4A7BB0530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15845573-EF44-4493-A1A7-CD4A7BB0530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graphicEl>
                                              <a:dgm id="{233A1947-D712-4AB5-A15F-D4950479658F}"/>
                                            </p:graphicEl>
                                          </p:spTgt>
                                        </p:tgtEl>
                                        <p:attrNameLst>
                                          <p:attrName>style.visibility</p:attrName>
                                        </p:attrNameLst>
                                      </p:cBhvr>
                                      <p:to>
                                        <p:strVal val="visible"/>
                                      </p:to>
                                    </p:set>
                                    <p:anim calcmode="lin" valueType="num">
                                      <p:cBhvr additive="base">
                                        <p:cTn id="30" dur="500" fill="hold"/>
                                        <p:tgtEl>
                                          <p:spTgt spid="4">
                                            <p:graphicEl>
                                              <a:dgm id="{233A1947-D712-4AB5-A15F-D4950479658F}"/>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233A1947-D712-4AB5-A15F-D4950479658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kumimoji="0" lang="en-GB" smtClean="0"/>
              <a:t>Introduction IB Biology - Mark Polko</a:t>
            </a:r>
            <a:endParaRPr kumimoji="0" lang="es-ES"/>
          </a:p>
        </p:txBody>
      </p:sp>
      <p:sp>
        <p:nvSpPr>
          <p:cNvPr id="3" name="Slide Number Placeholder 2"/>
          <p:cNvSpPr>
            <a:spLocks noGrp="1"/>
          </p:cNvSpPr>
          <p:nvPr>
            <p:ph type="sldNum" sz="quarter" idx="12"/>
          </p:nvPr>
        </p:nvSpPr>
        <p:spPr/>
        <p:txBody>
          <a:bodyPr/>
          <a:lstStyle/>
          <a:p>
            <a:fld id="{73820FCD-5F4C-4989-BE05-0A8208BCBC21}" type="slidenum">
              <a:rPr lang="en-GB" smtClean="0"/>
              <a:pPr/>
              <a:t>9</a:t>
            </a:fld>
            <a:endParaRPr kumimoji="0" lang="en-GB"/>
          </a:p>
        </p:txBody>
      </p:sp>
      <p:sp>
        <p:nvSpPr>
          <p:cNvPr id="4" name="Rectangle 3"/>
          <p:cNvSpPr/>
          <p:nvPr/>
        </p:nvSpPr>
        <p:spPr>
          <a:xfrm>
            <a:off x="467544" y="692696"/>
            <a:ext cx="6984776" cy="3847207"/>
          </a:xfrm>
          <a:prstGeom prst="rect">
            <a:avLst/>
          </a:prstGeom>
        </p:spPr>
        <p:txBody>
          <a:bodyPr wrap="square">
            <a:spAutoFit/>
          </a:bodyPr>
          <a:lstStyle/>
          <a:p>
            <a:r>
              <a:rPr lang="en-GB" sz="3600" dirty="0">
                <a:latin typeface="MyriadPro-Regular"/>
              </a:rPr>
              <a:t>SL</a:t>
            </a:r>
            <a:r>
              <a:rPr lang="en-GB" sz="3600" dirty="0">
                <a:solidFill>
                  <a:srgbClr val="808080"/>
                </a:solidFill>
                <a:latin typeface="MyriadPro-Regular"/>
              </a:rPr>
              <a:t> </a:t>
            </a:r>
            <a:r>
              <a:rPr lang="en-GB" sz="3600" dirty="0" smtClean="0">
                <a:solidFill>
                  <a:srgbClr val="808080"/>
                </a:solidFill>
                <a:latin typeface="MyriadPro-Regular"/>
              </a:rPr>
              <a:t>curriculum </a:t>
            </a:r>
            <a:r>
              <a:rPr lang="en-GB" sz="3600" dirty="0">
                <a:solidFill>
                  <a:srgbClr val="808080"/>
                </a:solidFill>
                <a:latin typeface="MyriadPro-Regular"/>
              </a:rPr>
              <a:t>model</a:t>
            </a:r>
          </a:p>
          <a:p>
            <a:endParaRPr lang="en-GB" b="1" dirty="0" smtClean="0">
              <a:solidFill>
                <a:srgbClr val="808080"/>
              </a:solidFill>
              <a:latin typeface="MyriadPro-Bold"/>
            </a:endParaRPr>
          </a:p>
          <a:p>
            <a:endParaRPr lang="en-GB" b="1" dirty="0">
              <a:solidFill>
                <a:srgbClr val="808080"/>
              </a:solidFill>
              <a:latin typeface="MyriadPro-Bold"/>
            </a:endParaRPr>
          </a:p>
          <a:p>
            <a:r>
              <a:rPr lang="en-GB" b="1" dirty="0" smtClean="0">
                <a:latin typeface="MyriadPro-Bold"/>
              </a:rPr>
              <a:t>SL </a:t>
            </a:r>
            <a:r>
              <a:rPr lang="en-GB" b="1" dirty="0">
                <a:latin typeface="MyriadPro-Bold"/>
              </a:rPr>
              <a:t>Total </a:t>
            </a:r>
            <a:r>
              <a:rPr lang="en-GB" b="1" dirty="0" smtClean="0">
                <a:latin typeface="MyriadPro-Bold"/>
              </a:rPr>
              <a:t>estimated teaching </a:t>
            </a:r>
            <a:r>
              <a:rPr lang="en-GB" b="1" dirty="0">
                <a:latin typeface="MyriadPro-Bold"/>
              </a:rPr>
              <a:t>hours </a:t>
            </a:r>
            <a:r>
              <a:rPr lang="en-GB" b="1" dirty="0" smtClean="0">
                <a:latin typeface="MyriadPro-Bold"/>
              </a:rPr>
              <a:t>= 150</a:t>
            </a:r>
            <a:endParaRPr lang="en-GB" b="1" dirty="0">
              <a:latin typeface="MyriadPro-Bold"/>
            </a:endParaRPr>
          </a:p>
          <a:p>
            <a:endParaRPr lang="en-GB" b="1" dirty="0" smtClean="0">
              <a:solidFill>
                <a:srgbClr val="000000"/>
              </a:solidFill>
              <a:latin typeface="MyriadPro-Bold"/>
            </a:endParaRPr>
          </a:p>
          <a:p>
            <a:r>
              <a:rPr lang="en-GB" sz="2400" b="1" dirty="0" smtClean="0">
                <a:solidFill>
                  <a:srgbClr val="000000"/>
                </a:solidFill>
                <a:latin typeface="MyriadPro-Bold"/>
              </a:rPr>
              <a:t>Theory </a:t>
            </a:r>
            <a:r>
              <a:rPr lang="en-GB" sz="2400" b="1" dirty="0">
                <a:solidFill>
                  <a:srgbClr val="000000"/>
                </a:solidFill>
                <a:latin typeface="MyriadPro-Bold"/>
              </a:rPr>
              <a:t>110</a:t>
            </a:r>
          </a:p>
          <a:p>
            <a:r>
              <a:rPr lang="en-GB" sz="1600" dirty="0">
                <a:solidFill>
                  <a:srgbClr val="000000"/>
                </a:solidFill>
                <a:latin typeface="MyriadPro-Regular"/>
              </a:rPr>
              <a:t>Core 80</a:t>
            </a:r>
          </a:p>
          <a:p>
            <a:r>
              <a:rPr lang="en-GB" sz="1600" dirty="0">
                <a:solidFill>
                  <a:srgbClr val="000000"/>
                </a:solidFill>
                <a:latin typeface="MyriadPro-Regular"/>
              </a:rPr>
              <a:t>Options 30</a:t>
            </a:r>
          </a:p>
          <a:p>
            <a:endParaRPr lang="en-GB" sz="2400" b="1" dirty="0" smtClean="0">
              <a:solidFill>
                <a:srgbClr val="000000"/>
              </a:solidFill>
              <a:latin typeface="MyriadPro-Bold"/>
            </a:endParaRPr>
          </a:p>
          <a:p>
            <a:r>
              <a:rPr lang="en-GB" sz="2400" b="1" dirty="0" smtClean="0">
                <a:solidFill>
                  <a:srgbClr val="000000"/>
                </a:solidFill>
                <a:latin typeface="MyriadPro-Bold"/>
              </a:rPr>
              <a:t>Practical </a:t>
            </a:r>
            <a:r>
              <a:rPr lang="en-GB" sz="2400" b="1" dirty="0">
                <a:solidFill>
                  <a:srgbClr val="000000"/>
                </a:solidFill>
                <a:latin typeface="MyriadPro-Bold"/>
              </a:rPr>
              <a:t>work 40</a:t>
            </a:r>
          </a:p>
          <a:p>
            <a:r>
              <a:rPr lang="en-GB" sz="1600" dirty="0">
                <a:solidFill>
                  <a:srgbClr val="000000"/>
                </a:solidFill>
                <a:latin typeface="MyriadPro-Regular"/>
              </a:rPr>
              <a:t>Investigations 30</a:t>
            </a:r>
          </a:p>
          <a:p>
            <a:r>
              <a:rPr lang="en-GB" sz="1600" dirty="0">
                <a:solidFill>
                  <a:srgbClr val="000000"/>
                </a:solidFill>
                <a:latin typeface="MyriadPro-Regular"/>
              </a:rPr>
              <a:t>Group 4 project 10</a:t>
            </a:r>
            <a:endParaRPr lang="en-GB" sz="2400" dirty="0"/>
          </a:p>
        </p:txBody>
      </p:sp>
    </p:spTree>
    <p:extLst>
      <p:ext uri="{BB962C8B-B14F-4D97-AF65-F5344CB8AC3E}">
        <p14:creationId xmlns:p14="http://schemas.microsoft.com/office/powerpoint/2010/main" val="35678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fade">
                                      <p:cBhvr>
                                        <p:cTn id="2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12"/>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2"/>
</p:tagLst>
</file>

<file path=ppt/tags/tag15.xml><?xml version="1.0" encoding="utf-8"?>
<p:tagLst xmlns:a="http://schemas.openxmlformats.org/drawingml/2006/main" xmlns:r="http://schemas.openxmlformats.org/officeDocument/2006/relationships" xmlns:p="http://schemas.openxmlformats.org/presentationml/2006/main">
  <p:tag name="TIMING" val="|12"/>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12"/>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20.xml><?xml version="1.0" encoding="utf-8"?>
<p:tagLst xmlns:a="http://schemas.openxmlformats.org/drawingml/2006/main" xmlns:r="http://schemas.openxmlformats.org/officeDocument/2006/relationships" xmlns:p="http://schemas.openxmlformats.org/presentationml/2006/main">
  <p:tag name="TIMING" val="|12"/>
</p:tagLst>
</file>

<file path=ppt/tags/tag21.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12"/>
</p:tagLst>
</file>

<file path=ppt/tags/tag9.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2647</Words>
  <Application>Microsoft Office PowerPoint</Application>
  <PresentationFormat>Presentación en pantalla (4:3)</PresentationFormat>
  <Paragraphs>300</Paragraphs>
  <Slides>31</Slides>
  <Notes>23</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Presentación de PowerPoint 2010</vt:lpstr>
      <vt:lpstr>Introduction to IB Biology SL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Introduction to IB Biology SL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2013-07-15T09:50:18Z</dcterms:created>
  <dcterms:modified xsi:type="dcterms:W3CDTF">2014-09-04T09:45:39Z</dcterms:modified>
</cp:coreProperties>
</file>