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127254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3953125"/>
            <a:ext cx="8636000" cy="272771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4000" y="7211060"/>
            <a:ext cx="7112000" cy="32520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2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3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66000" y="509609"/>
            <a:ext cx="2286000" cy="108578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8001" y="509609"/>
            <a:ext cx="6688667" cy="1085783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62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0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2570" y="8177250"/>
            <a:ext cx="8636000" cy="25274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2570" y="5393569"/>
            <a:ext cx="8636000" cy="27836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8000" y="2969263"/>
            <a:ext cx="4487333" cy="83981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64667" y="2969263"/>
            <a:ext cx="4487333" cy="83981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6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2848487"/>
            <a:ext cx="4489098" cy="11871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8000" y="4035602"/>
            <a:ext cx="4489098" cy="73318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61141" y="2848487"/>
            <a:ext cx="4490861" cy="11871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61141" y="4035602"/>
            <a:ext cx="4490861" cy="73318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7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2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1" y="506660"/>
            <a:ext cx="3342570" cy="21562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72278" y="506662"/>
            <a:ext cx="5679722" cy="10860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8001" y="2662911"/>
            <a:ext cx="3342570" cy="8704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431" y="8907780"/>
            <a:ext cx="6096000" cy="10516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91431" y="1137038"/>
            <a:ext cx="6096000" cy="7635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91431" y="9959394"/>
            <a:ext cx="6096000" cy="1493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0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8000" y="509606"/>
            <a:ext cx="9144000" cy="212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2969263"/>
            <a:ext cx="9144000" cy="839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8001" y="11794563"/>
            <a:ext cx="2370667" cy="677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2A7F-BA36-4238-8D64-E8F9EB6054A8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1335" y="11794563"/>
            <a:ext cx="3217333" cy="677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81334" y="11794563"/>
            <a:ext cx="2370667" cy="6775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C129-6444-4E4B-A5B5-2302C6883B4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gravity-force-lab/latest/gravity-force-lab_e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357969" y="505368"/>
            <a:ext cx="6127587" cy="473783"/>
            <a:chOff x="357969" y="505368"/>
            <a:chExt cx="6127587" cy="473783"/>
          </a:xfrm>
        </p:grpSpPr>
        <p:sp>
          <p:nvSpPr>
            <p:cNvPr id="2" name="1 Forma libre"/>
            <p:cNvSpPr/>
            <p:nvPr/>
          </p:nvSpPr>
          <p:spPr>
            <a:xfrm>
              <a:off x="357969" y="810694"/>
              <a:ext cx="136871" cy="10530"/>
            </a:xfrm>
            <a:custGeom>
              <a:avLst/>
              <a:gdLst/>
              <a:ahLst/>
              <a:cxnLst/>
              <a:rect l="0" t="0" r="0" b="0"/>
              <a:pathLst>
                <a:path w="136871" h="10530">
                  <a:moveTo>
                    <a:pt x="0" y="10529"/>
                  </a:moveTo>
                  <a:lnTo>
                    <a:pt x="57264" y="10529"/>
                  </a:lnTo>
                  <a:lnTo>
                    <a:pt x="120668" y="3293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2 Forma libre"/>
            <p:cNvSpPr/>
            <p:nvPr/>
          </p:nvSpPr>
          <p:spPr>
            <a:xfrm>
              <a:off x="704729" y="657157"/>
              <a:ext cx="295479" cy="248295"/>
            </a:xfrm>
            <a:custGeom>
              <a:avLst/>
              <a:gdLst/>
              <a:ahLst/>
              <a:cxnLst/>
              <a:rect l="0" t="0" r="0" b="0"/>
              <a:pathLst>
                <a:path w="295479" h="248295">
                  <a:moveTo>
                    <a:pt x="295478" y="27195"/>
                  </a:moveTo>
                  <a:lnTo>
                    <a:pt x="284300" y="10428"/>
                  </a:lnTo>
                  <a:lnTo>
                    <a:pt x="275158" y="5488"/>
                  </a:lnTo>
                  <a:lnTo>
                    <a:pt x="249402" y="0"/>
                  </a:lnTo>
                  <a:lnTo>
                    <a:pt x="200849" y="4883"/>
                  </a:lnTo>
                  <a:lnTo>
                    <a:pt x="147411" y="20232"/>
                  </a:lnTo>
                  <a:lnTo>
                    <a:pt x="85037" y="52231"/>
                  </a:lnTo>
                  <a:lnTo>
                    <a:pt x="47642" y="74128"/>
                  </a:lnTo>
                  <a:lnTo>
                    <a:pt x="20704" y="103492"/>
                  </a:lnTo>
                  <a:lnTo>
                    <a:pt x="5290" y="128176"/>
                  </a:lnTo>
                  <a:lnTo>
                    <a:pt x="0" y="157863"/>
                  </a:lnTo>
                  <a:lnTo>
                    <a:pt x="227" y="173969"/>
                  </a:lnTo>
                  <a:lnTo>
                    <a:pt x="3887" y="185876"/>
                  </a:lnTo>
                  <a:lnTo>
                    <a:pt x="17313" y="202225"/>
                  </a:lnTo>
                  <a:lnTo>
                    <a:pt x="54529" y="229488"/>
                  </a:lnTo>
                  <a:lnTo>
                    <a:pt x="84096" y="242202"/>
                  </a:lnTo>
                  <a:lnTo>
                    <a:pt x="116494" y="248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005139" y="736995"/>
              <a:ext cx="297410" cy="138870"/>
            </a:xfrm>
            <a:custGeom>
              <a:avLst/>
              <a:gdLst/>
              <a:ahLst/>
              <a:cxnLst/>
              <a:rect l="0" t="0" r="0" b="0"/>
              <a:pathLst>
                <a:path w="297410" h="138870">
                  <a:moveTo>
                    <a:pt x="142467" y="0"/>
                  </a:moveTo>
                  <a:lnTo>
                    <a:pt x="88323" y="22905"/>
                  </a:lnTo>
                  <a:lnTo>
                    <a:pt x="29012" y="49160"/>
                  </a:lnTo>
                  <a:lnTo>
                    <a:pt x="11714" y="61233"/>
                  </a:lnTo>
                  <a:lnTo>
                    <a:pt x="6166" y="70068"/>
                  </a:lnTo>
                  <a:lnTo>
                    <a:pt x="0" y="92362"/>
                  </a:lnTo>
                  <a:lnTo>
                    <a:pt x="1866" y="102519"/>
                  </a:lnTo>
                  <a:lnTo>
                    <a:pt x="13297" y="120043"/>
                  </a:lnTo>
                  <a:lnTo>
                    <a:pt x="39464" y="137474"/>
                  </a:lnTo>
                  <a:lnTo>
                    <a:pt x="91801" y="138869"/>
                  </a:lnTo>
                  <a:lnTo>
                    <a:pt x="142403" y="131873"/>
                  </a:lnTo>
                  <a:lnTo>
                    <a:pt x="201423" y="111793"/>
                  </a:lnTo>
                  <a:lnTo>
                    <a:pt x="255022" y="95349"/>
                  </a:lnTo>
                  <a:lnTo>
                    <a:pt x="266637" y="91642"/>
                  </a:lnTo>
                  <a:lnTo>
                    <a:pt x="285781" y="78164"/>
                  </a:lnTo>
                  <a:lnTo>
                    <a:pt x="294162" y="69657"/>
                  </a:lnTo>
                  <a:lnTo>
                    <a:pt x="297409" y="61646"/>
                  </a:lnTo>
                  <a:lnTo>
                    <a:pt x="297235" y="53965"/>
                  </a:lnTo>
                  <a:lnTo>
                    <a:pt x="294778" y="46505"/>
                  </a:lnTo>
                  <a:lnTo>
                    <a:pt x="288462" y="41532"/>
                  </a:lnTo>
                  <a:lnTo>
                    <a:pt x="268965" y="36006"/>
                  </a:lnTo>
                  <a:lnTo>
                    <a:pt x="214093" y="32168"/>
                  </a:lnTo>
                  <a:lnTo>
                    <a:pt x="195110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1410819" y="736062"/>
              <a:ext cx="347441" cy="68508"/>
            </a:xfrm>
            <a:custGeom>
              <a:avLst/>
              <a:gdLst/>
              <a:ahLst/>
              <a:cxnLst/>
              <a:rect l="0" t="0" r="0" b="0"/>
              <a:pathLst>
                <a:path w="347441" h="68508">
                  <a:moveTo>
                    <a:pt x="0" y="933"/>
                  </a:moveTo>
                  <a:lnTo>
                    <a:pt x="0" y="23290"/>
                  </a:lnTo>
                  <a:lnTo>
                    <a:pt x="9358" y="43625"/>
                  </a:lnTo>
                  <a:lnTo>
                    <a:pt x="16767" y="53960"/>
                  </a:lnTo>
                  <a:lnTo>
                    <a:pt x="27556" y="60851"/>
                  </a:lnTo>
                  <a:lnTo>
                    <a:pt x="55141" y="68507"/>
                  </a:lnTo>
                  <a:lnTo>
                    <a:pt x="92377" y="67228"/>
                  </a:lnTo>
                  <a:lnTo>
                    <a:pt x="111636" y="59253"/>
                  </a:lnTo>
                  <a:lnTo>
                    <a:pt x="161103" y="35606"/>
                  </a:lnTo>
                  <a:lnTo>
                    <a:pt x="219992" y="10685"/>
                  </a:lnTo>
                  <a:lnTo>
                    <a:pt x="247513" y="588"/>
                  </a:lnTo>
                  <a:lnTo>
                    <a:pt x="271442" y="0"/>
                  </a:lnTo>
                  <a:lnTo>
                    <a:pt x="290657" y="6757"/>
                  </a:lnTo>
                  <a:lnTo>
                    <a:pt x="299056" y="11835"/>
                  </a:lnTo>
                  <a:lnTo>
                    <a:pt x="311508" y="26835"/>
                  </a:lnTo>
                  <a:lnTo>
                    <a:pt x="322112" y="42861"/>
                  </a:lnTo>
                  <a:lnTo>
                    <a:pt x="347440" y="64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1991576" y="715938"/>
              <a:ext cx="343020" cy="147400"/>
            </a:xfrm>
            <a:custGeom>
              <a:avLst/>
              <a:gdLst/>
              <a:ahLst/>
              <a:cxnLst/>
              <a:rect l="0" t="0" r="0" b="0"/>
              <a:pathLst>
                <a:path w="343020" h="147400">
                  <a:moveTo>
                    <a:pt x="19367" y="0"/>
                  </a:moveTo>
                  <a:lnTo>
                    <a:pt x="2600" y="11178"/>
                  </a:lnTo>
                  <a:lnTo>
                    <a:pt x="0" y="17981"/>
                  </a:lnTo>
                  <a:lnTo>
                    <a:pt x="607" y="26025"/>
                  </a:lnTo>
                  <a:lnTo>
                    <a:pt x="7520" y="43152"/>
                  </a:lnTo>
                  <a:lnTo>
                    <a:pt x="18391" y="58563"/>
                  </a:lnTo>
                  <a:lnTo>
                    <a:pt x="40380" y="70092"/>
                  </a:lnTo>
                  <a:lnTo>
                    <a:pt x="102157" y="87025"/>
                  </a:lnTo>
                  <a:lnTo>
                    <a:pt x="164520" y="86876"/>
                  </a:lnTo>
                  <a:lnTo>
                    <a:pt x="207882" y="82285"/>
                  </a:lnTo>
                  <a:lnTo>
                    <a:pt x="268636" y="73124"/>
                  </a:lnTo>
                  <a:lnTo>
                    <a:pt x="330388" y="59548"/>
                  </a:lnTo>
                  <a:lnTo>
                    <a:pt x="337849" y="52567"/>
                  </a:lnTo>
                  <a:lnTo>
                    <a:pt x="341653" y="43233"/>
                  </a:lnTo>
                  <a:lnTo>
                    <a:pt x="343019" y="32332"/>
                  </a:lnTo>
                  <a:lnTo>
                    <a:pt x="339250" y="25064"/>
                  </a:lnTo>
                  <a:lnTo>
                    <a:pt x="332058" y="20219"/>
                  </a:lnTo>
                  <a:lnTo>
                    <a:pt x="310419" y="14835"/>
                  </a:lnTo>
                  <a:lnTo>
                    <a:pt x="265352" y="14144"/>
                  </a:lnTo>
                  <a:lnTo>
                    <a:pt x="203961" y="33686"/>
                  </a:lnTo>
                  <a:lnTo>
                    <a:pt x="182127" y="47727"/>
                  </a:lnTo>
                  <a:lnTo>
                    <a:pt x="168524" y="65666"/>
                  </a:lnTo>
                  <a:lnTo>
                    <a:pt x="166768" y="76532"/>
                  </a:lnTo>
                  <a:lnTo>
                    <a:pt x="171057" y="101085"/>
                  </a:lnTo>
                  <a:lnTo>
                    <a:pt x="178985" y="111843"/>
                  </a:lnTo>
                  <a:lnTo>
                    <a:pt x="203392" y="130037"/>
                  </a:lnTo>
                  <a:lnTo>
                    <a:pt x="255607" y="142254"/>
                  </a:lnTo>
                  <a:lnTo>
                    <a:pt x="314165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2442612" y="757130"/>
              <a:ext cx="442198" cy="83429"/>
            </a:xfrm>
            <a:custGeom>
              <a:avLst/>
              <a:gdLst/>
              <a:ahLst/>
              <a:cxnLst/>
              <a:rect l="0" t="0" r="0" b="0"/>
              <a:pathLst>
                <a:path w="442198" h="83429">
                  <a:moveTo>
                    <a:pt x="0" y="21979"/>
                  </a:moveTo>
                  <a:lnTo>
                    <a:pt x="5589" y="38746"/>
                  </a:lnTo>
                  <a:lnTo>
                    <a:pt x="11915" y="43686"/>
                  </a:lnTo>
                  <a:lnTo>
                    <a:pt x="31421" y="49174"/>
                  </a:lnTo>
                  <a:lnTo>
                    <a:pt x="55689" y="45374"/>
                  </a:lnTo>
                  <a:lnTo>
                    <a:pt x="109396" y="23870"/>
                  </a:lnTo>
                  <a:lnTo>
                    <a:pt x="165065" y="602"/>
                  </a:lnTo>
                  <a:lnTo>
                    <a:pt x="193075" y="0"/>
                  </a:lnTo>
                  <a:lnTo>
                    <a:pt x="214883" y="6751"/>
                  </a:lnTo>
                  <a:lnTo>
                    <a:pt x="232374" y="18721"/>
                  </a:lnTo>
                  <a:lnTo>
                    <a:pt x="275457" y="59461"/>
                  </a:lnTo>
                  <a:lnTo>
                    <a:pt x="311424" y="75719"/>
                  </a:lnTo>
                  <a:lnTo>
                    <a:pt x="366669" y="83287"/>
                  </a:lnTo>
                  <a:lnTo>
                    <a:pt x="410979" y="83428"/>
                  </a:lnTo>
                  <a:lnTo>
                    <a:pt x="442197" y="746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2958508" y="505368"/>
              <a:ext cx="231628" cy="296825"/>
            </a:xfrm>
            <a:custGeom>
              <a:avLst/>
              <a:gdLst/>
              <a:ahLst/>
              <a:cxnLst/>
              <a:rect l="0" t="0" r="0" b="0"/>
              <a:pathLst>
                <a:path w="231628" h="296825">
                  <a:moveTo>
                    <a:pt x="0" y="0"/>
                  </a:moveTo>
                  <a:lnTo>
                    <a:pt x="11452" y="57264"/>
                  </a:lnTo>
                  <a:lnTo>
                    <a:pt x="24450" y="100415"/>
                  </a:lnTo>
                  <a:lnTo>
                    <a:pt x="49363" y="157286"/>
                  </a:lnTo>
                  <a:lnTo>
                    <a:pt x="86896" y="213806"/>
                  </a:lnTo>
                  <a:lnTo>
                    <a:pt x="113810" y="258049"/>
                  </a:lnTo>
                  <a:lnTo>
                    <a:pt x="133807" y="280270"/>
                  </a:lnTo>
                  <a:lnTo>
                    <a:pt x="133658" y="286282"/>
                  </a:lnTo>
                  <a:lnTo>
                    <a:pt x="128880" y="291461"/>
                  </a:lnTo>
                  <a:lnTo>
                    <a:pt x="121015" y="296082"/>
                  </a:lnTo>
                  <a:lnTo>
                    <a:pt x="111092" y="296824"/>
                  </a:lnTo>
                  <a:lnTo>
                    <a:pt x="75940" y="286689"/>
                  </a:lnTo>
                  <a:lnTo>
                    <a:pt x="53638" y="275206"/>
                  </a:lnTo>
                  <a:lnTo>
                    <a:pt x="48627" y="268869"/>
                  </a:lnTo>
                  <a:lnTo>
                    <a:pt x="47626" y="262304"/>
                  </a:lnTo>
                  <a:lnTo>
                    <a:pt x="49298" y="255588"/>
                  </a:lnTo>
                  <a:lnTo>
                    <a:pt x="56262" y="249940"/>
                  </a:lnTo>
                  <a:lnTo>
                    <a:pt x="79597" y="240546"/>
                  </a:lnTo>
                  <a:lnTo>
                    <a:pt x="103227" y="238711"/>
                  </a:lnTo>
                  <a:lnTo>
                    <a:pt x="158171" y="247064"/>
                  </a:lnTo>
                  <a:lnTo>
                    <a:pt x="218718" y="268610"/>
                  </a:lnTo>
                  <a:lnTo>
                    <a:pt x="231627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3274363" y="673824"/>
              <a:ext cx="84229" cy="147400"/>
            </a:xfrm>
            <a:custGeom>
              <a:avLst/>
              <a:gdLst/>
              <a:ahLst/>
              <a:cxnLst/>
              <a:rect l="0" t="0" r="0" b="0"/>
              <a:pathLst>
                <a:path w="84229" h="147400">
                  <a:moveTo>
                    <a:pt x="0" y="147399"/>
                  </a:moveTo>
                  <a:lnTo>
                    <a:pt x="16767" y="136220"/>
                  </a:lnTo>
                  <a:lnTo>
                    <a:pt x="20537" y="128248"/>
                  </a:lnTo>
                  <a:lnTo>
                    <a:pt x="26809" y="74181"/>
                  </a:lnTo>
                  <a:lnTo>
                    <a:pt x="41348" y="36668"/>
                  </a:lnTo>
                  <a:lnTo>
                    <a:pt x="56982" y="19026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3451782" y="705409"/>
              <a:ext cx="380592" cy="125817"/>
            </a:xfrm>
            <a:custGeom>
              <a:avLst/>
              <a:gdLst/>
              <a:ahLst/>
              <a:cxnLst/>
              <a:rect l="0" t="0" r="0" b="0"/>
              <a:pathLst>
                <a:path w="380592" h="125817">
                  <a:moveTo>
                    <a:pt x="170021" y="10529"/>
                  </a:moveTo>
                  <a:lnTo>
                    <a:pt x="127329" y="13648"/>
                  </a:lnTo>
                  <a:lnTo>
                    <a:pt x="72849" y="30827"/>
                  </a:lnTo>
                  <a:lnTo>
                    <a:pt x="16469" y="65101"/>
                  </a:lnTo>
                  <a:lnTo>
                    <a:pt x="4482" y="74986"/>
                  </a:lnTo>
                  <a:lnTo>
                    <a:pt x="0" y="83916"/>
                  </a:lnTo>
                  <a:lnTo>
                    <a:pt x="522" y="92209"/>
                  </a:lnTo>
                  <a:lnTo>
                    <a:pt x="4379" y="100077"/>
                  </a:lnTo>
                  <a:lnTo>
                    <a:pt x="12800" y="104153"/>
                  </a:lnTo>
                  <a:lnTo>
                    <a:pt x="53767" y="104300"/>
                  </a:lnTo>
                  <a:lnTo>
                    <a:pt x="107500" y="96935"/>
                  </a:lnTo>
                  <a:lnTo>
                    <a:pt x="152926" y="89683"/>
                  </a:lnTo>
                  <a:lnTo>
                    <a:pt x="177631" y="91722"/>
                  </a:lnTo>
                  <a:lnTo>
                    <a:pt x="197190" y="99647"/>
                  </a:lnTo>
                  <a:lnTo>
                    <a:pt x="234400" y="123799"/>
                  </a:lnTo>
                  <a:lnTo>
                    <a:pt x="244526" y="125816"/>
                  </a:lnTo>
                  <a:lnTo>
                    <a:pt x="265136" y="121819"/>
                  </a:lnTo>
                  <a:lnTo>
                    <a:pt x="305793" y="100189"/>
                  </a:lnTo>
                  <a:lnTo>
                    <a:pt x="337567" y="70267"/>
                  </a:lnTo>
                  <a:lnTo>
                    <a:pt x="374272" y="16467"/>
                  </a:lnTo>
                  <a:lnTo>
                    <a:pt x="3805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3863959" y="558010"/>
              <a:ext cx="129749" cy="326385"/>
            </a:xfrm>
            <a:custGeom>
              <a:avLst/>
              <a:gdLst/>
              <a:ahLst/>
              <a:cxnLst/>
              <a:rect l="0" t="0" r="0" b="0"/>
              <a:pathLst>
                <a:path w="129749" h="326385">
                  <a:moveTo>
                    <a:pt x="0" y="0"/>
                  </a:moveTo>
                  <a:lnTo>
                    <a:pt x="11178" y="16768"/>
                  </a:lnTo>
                  <a:lnTo>
                    <a:pt x="27511" y="75582"/>
                  </a:lnTo>
                  <a:lnTo>
                    <a:pt x="45122" y="124634"/>
                  </a:lnTo>
                  <a:lnTo>
                    <a:pt x="69199" y="178760"/>
                  </a:lnTo>
                  <a:lnTo>
                    <a:pt x="81594" y="209334"/>
                  </a:lnTo>
                  <a:lnTo>
                    <a:pt x="118538" y="271418"/>
                  </a:lnTo>
                  <a:lnTo>
                    <a:pt x="129748" y="302299"/>
                  </a:lnTo>
                  <a:lnTo>
                    <a:pt x="126342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3842902" y="789637"/>
              <a:ext cx="294799" cy="52644"/>
            </a:xfrm>
            <a:custGeom>
              <a:avLst/>
              <a:gdLst/>
              <a:ahLst/>
              <a:cxnLst/>
              <a:rect l="0" t="0" r="0" b="0"/>
              <a:pathLst>
                <a:path w="294799" h="52644">
                  <a:moveTo>
                    <a:pt x="0" y="0"/>
                  </a:moveTo>
                  <a:lnTo>
                    <a:pt x="42691" y="3120"/>
                  </a:lnTo>
                  <a:lnTo>
                    <a:pt x="103238" y="16789"/>
                  </a:lnTo>
                  <a:lnTo>
                    <a:pt x="158216" y="23334"/>
                  </a:lnTo>
                  <a:lnTo>
                    <a:pt x="214136" y="35545"/>
                  </a:lnTo>
                  <a:lnTo>
                    <a:pt x="272799" y="48052"/>
                  </a:lnTo>
                  <a:lnTo>
                    <a:pt x="294798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4200871" y="758052"/>
              <a:ext cx="21058" cy="31586"/>
            </a:xfrm>
            <a:custGeom>
              <a:avLst/>
              <a:gdLst/>
              <a:ahLst/>
              <a:cxnLst/>
              <a:rect l="0" t="0" r="0" b="0"/>
              <a:pathLst>
                <a:path w="21058" h="31586">
                  <a:moveTo>
                    <a:pt x="0" y="0"/>
                  </a:moveTo>
                  <a:lnTo>
                    <a:pt x="8405" y="21707"/>
                  </a:lnTo>
                  <a:lnTo>
                    <a:pt x="21057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4295627" y="6317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4411114" y="726466"/>
              <a:ext cx="147604" cy="99300"/>
            </a:xfrm>
            <a:custGeom>
              <a:avLst/>
              <a:gdLst/>
              <a:ahLst/>
              <a:cxnLst/>
              <a:rect l="0" t="0" r="0" b="0"/>
              <a:pathLst>
                <a:path w="147604" h="99300">
                  <a:moveTo>
                    <a:pt x="74026" y="10529"/>
                  </a:moveTo>
                  <a:lnTo>
                    <a:pt x="30063" y="30772"/>
                  </a:lnTo>
                  <a:lnTo>
                    <a:pt x="5368" y="55521"/>
                  </a:lnTo>
                  <a:lnTo>
                    <a:pt x="1348" y="65090"/>
                  </a:lnTo>
                  <a:lnTo>
                    <a:pt x="0" y="85081"/>
                  </a:lnTo>
                  <a:lnTo>
                    <a:pt x="5958" y="91816"/>
                  </a:lnTo>
                  <a:lnTo>
                    <a:pt x="28176" y="99299"/>
                  </a:lnTo>
                  <a:lnTo>
                    <a:pt x="73569" y="92333"/>
                  </a:lnTo>
                  <a:lnTo>
                    <a:pt x="123329" y="69018"/>
                  </a:lnTo>
                  <a:lnTo>
                    <a:pt x="141172" y="55632"/>
                  </a:lnTo>
                  <a:lnTo>
                    <a:pt x="145696" y="47616"/>
                  </a:lnTo>
                  <a:lnTo>
                    <a:pt x="147603" y="29352"/>
                  </a:lnTo>
                  <a:lnTo>
                    <a:pt x="144135" y="21908"/>
                  </a:lnTo>
                  <a:lnTo>
                    <a:pt x="130922" y="10517"/>
                  </a:lnTo>
                  <a:lnTo>
                    <a:pt x="116470" y="4674"/>
                  </a:lnTo>
                  <a:lnTo>
                    <a:pt x="950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4664125" y="747523"/>
              <a:ext cx="231628" cy="94758"/>
            </a:xfrm>
            <a:custGeom>
              <a:avLst/>
              <a:gdLst/>
              <a:ahLst/>
              <a:cxnLst/>
              <a:rect l="0" t="0" r="0" b="0"/>
              <a:pathLst>
                <a:path w="231628" h="94758">
                  <a:moveTo>
                    <a:pt x="0" y="0"/>
                  </a:moveTo>
                  <a:lnTo>
                    <a:pt x="5589" y="16768"/>
                  </a:lnTo>
                  <a:lnTo>
                    <a:pt x="11915" y="20537"/>
                  </a:lnTo>
                  <a:lnTo>
                    <a:pt x="31421" y="21606"/>
                  </a:lnTo>
                  <a:lnTo>
                    <a:pt x="89308" y="16270"/>
                  </a:lnTo>
                  <a:lnTo>
                    <a:pt x="150135" y="30987"/>
                  </a:lnTo>
                  <a:lnTo>
                    <a:pt x="180200" y="40678"/>
                  </a:lnTo>
                  <a:lnTo>
                    <a:pt x="209110" y="64696"/>
                  </a:lnTo>
                  <a:lnTo>
                    <a:pt x="231627" y="94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5314897" y="739759"/>
              <a:ext cx="265208" cy="197278"/>
            </a:xfrm>
            <a:custGeom>
              <a:avLst/>
              <a:gdLst/>
              <a:ahLst/>
              <a:cxnLst/>
              <a:rect l="0" t="0" r="0" b="0"/>
              <a:pathLst>
                <a:path w="265208" h="197278">
                  <a:moveTo>
                    <a:pt x="265207" y="39350"/>
                  </a:moveTo>
                  <a:lnTo>
                    <a:pt x="259618" y="22582"/>
                  </a:lnTo>
                  <a:lnTo>
                    <a:pt x="252122" y="16473"/>
                  </a:lnTo>
                  <a:lnTo>
                    <a:pt x="228196" y="6566"/>
                  </a:lnTo>
                  <a:lnTo>
                    <a:pt x="176252" y="0"/>
                  </a:lnTo>
                  <a:lnTo>
                    <a:pt x="121034" y="6187"/>
                  </a:lnTo>
                  <a:lnTo>
                    <a:pt x="65590" y="22057"/>
                  </a:lnTo>
                  <a:lnTo>
                    <a:pt x="39295" y="37995"/>
                  </a:lnTo>
                  <a:lnTo>
                    <a:pt x="16686" y="57536"/>
                  </a:lnTo>
                  <a:lnTo>
                    <a:pt x="758" y="89322"/>
                  </a:lnTo>
                  <a:lnTo>
                    <a:pt x="0" y="100741"/>
                  </a:lnTo>
                  <a:lnTo>
                    <a:pt x="5398" y="122787"/>
                  </a:lnTo>
                  <a:lnTo>
                    <a:pt x="18715" y="141164"/>
                  </a:lnTo>
                  <a:lnTo>
                    <a:pt x="39841" y="157130"/>
                  </a:lnTo>
                  <a:lnTo>
                    <a:pt x="88858" y="178103"/>
                  </a:lnTo>
                  <a:lnTo>
                    <a:pt x="151647" y="193143"/>
                  </a:lnTo>
                  <a:lnTo>
                    <a:pt x="202036" y="197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5597548" y="610045"/>
              <a:ext cx="466868" cy="324259"/>
            </a:xfrm>
            <a:custGeom>
              <a:avLst/>
              <a:gdLst/>
              <a:ahLst/>
              <a:cxnLst/>
              <a:rect l="0" t="0" r="0" b="0"/>
              <a:pathLst>
                <a:path w="466868" h="324259">
                  <a:moveTo>
                    <a:pt x="182597" y="211178"/>
                  </a:moveTo>
                  <a:lnTo>
                    <a:pt x="126383" y="193220"/>
                  </a:lnTo>
                  <a:lnTo>
                    <a:pt x="97171" y="186429"/>
                  </a:lnTo>
                  <a:lnTo>
                    <a:pt x="67811" y="188870"/>
                  </a:lnTo>
                  <a:lnTo>
                    <a:pt x="40334" y="198924"/>
                  </a:lnTo>
                  <a:lnTo>
                    <a:pt x="16424" y="215090"/>
                  </a:lnTo>
                  <a:lnTo>
                    <a:pt x="8644" y="226654"/>
                  </a:lnTo>
                  <a:lnTo>
                    <a:pt x="0" y="255101"/>
                  </a:lnTo>
                  <a:lnTo>
                    <a:pt x="1204" y="268536"/>
                  </a:lnTo>
                  <a:lnTo>
                    <a:pt x="11901" y="292822"/>
                  </a:lnTo>
                  <a:lnTo>
                    <a:pt x="34593" y="309075"/>
                  </a:lnTo>
                  <a:lnTo>
                    <a:pt x="64175" y="319029"/>
                  </a:lnTo>
                  <a:lnTo>
                    <a:pt x="111374" y="323462"/>
                  </a:lnTo>
                  <a:lnTo>
                    <a:pt x="136905" y="320354"/>
                  </a:lnTo>
                  <a:lnTo>
                    <a:pt x="159950" y="308833"/>
                  </a:lnTo>
                  <a:lnTo>
                    <a:pt x="189535" y="282617"/>
                  </a:lnTo>
                  <a:lnTo>
                    <a:pt x="197751" y="272842"/>
                  </a:lnTo>
                  <a:lnTo>
                    <a:pt x="202058" y="262816"/>
                  </a:lnTo>
                  <a:lnTo>
                    <a:pt x="203725" y="242317"/>
                  </a:lnTo>
                  <a:lnTo>
                    <a:pt x="200192" y="234277"/>
                  </a:lnTo>
                  <a:lnTo>
                    <a:pt x="186908" y="222224"/>
                  </a:lnTo>
                  <a:lnTo>
                    <a:pt x="166185" y="216087"/>
                  </a:lnTo>
                  <a:lnTo>
                    <a:pt x="154109" y="214451"/>
                  </a:lnTo>
                  <a:lnTo>
                    <a:pt x="144888" y="216869"/>
                  </a:lnTo>
                  <a:lnTo>
                    <a:pt x="137570" y="221991"/>
                  </a:lnTo>
                  <a:lnTo>
                    <a:pt x="131522" y="228915"/>
                  </a:lnTo>
                  <a:lnTo>
                    <a:pt x="128660" y="237041"/>
                  </a:lnTo>
                  <a:lnTo>
                    <a:pt x="128599" y="255428"/>
                  </a:lnTo>
                  <a:lnTo>
                    <a:pt x="135592" y="272179"/>
                  </a:lnTo>
                  <a:lnTo>
                    <a:pt x="140732" y="279921"/>
                  </a:lnTo>
                  <a:lnTo>
                    <a:pt x="170322" y="301996"/>
                  </a:lnTo>
                  <a:lnTo>
                    <a:pt x="203137" y="317766"/>
                  </a:lnTo>
                  <a:lnTo>
                    <a:pt x="251854" y="324258"/>
                  </a:lnTo>
                  <a:lnTo>
                    <a:pt x="299565" y="320592"/>
                  </a:lnTo>
                  <a:lnTo>
                    <a:pt x="322710" y="312059"/>
                  </a:lnTo>
                  <a:lnTo>
                    <a:pt x="379804" y="279176"/>
                  </a:lnTo>
                  <a:lnTo>
                    <a:pt x="431606" y="219909"/>
                  </a:lnTo>
                  <a:lnTo>
                    <a:pt x="451410" y="178068"/>
                  </a:lnTo>
                  <a:lnTo>
                    <a:pt x="463467" y="119716"/>
                  </a:lnTo>
                  <a:lnTo>
                    <a:pt x="462740" y="64755"/>
                  </a:lnTo>
                  <a:lnTo>
                    <a:pt x="451996" y="17665"/>
                  </a:lnTo>
                  <a:lnTo>
                    <a:pt x="446425" y="4960"/>
                  </a:lnTo>
                  <a:lnTo>
                    <a:pt x="439201" y="0"/>
                  </a:lnTo>
                  <a:lnTo>
                    <a:pt x="430875" y="203"/>
                  </a:lnTo>
                  <a:lnTo>
                    <a:pt x="421815" y="3847"/>
                  </a:lnTo>
                  <a:lnTo>
                    <a:pt x="415776" y="12126"/>
                  </a:lnTo>
                  <a:lnTo>
                    <a:pt x="409065" y="36923"/>
                  </a:lnTo>
                  <a:lnTo>
                    <a:pt x="405287" y="89357"/>
                  </a:lnTo>
                  <a:lnTo>
                    <a:pt x="412415" y="151976"/>
                  </a:lnTo>
                  <a:lnTo>
                    <a:pt x="428208" y="199354"/>
                  </a:lnTo>
                  <a:lnTo>
                    <a:pt x="460931" y="254348"/>
                  </a:lnTo>
                  <a:lnTo>
                    <a:pt x="466867" y="2638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6191908" y="810694"/>
              <a:ext cx="156777" cy="157929"/>
            </a:xfrm>
            <a:custGeom>
              <a:avLst/>
              <a:gdLst/>
              <a:ahLst/>
              <a:cxnLst/>
              <a:rect l="0" t="0" r="0" b="0"/>
              <a:pathLst>
                <a:path w="156777" h="157929">
                  <a:moveTo>
                    <a:pt x="146248" y="0"/>
                  </a:moveTo>
                  <a:lnTo>
                    <a:pt x="88983" y="14573"/>
                  </a:lnTo>
                  <a:lnTo>
                    <a:pt x="48952" y="32784"/>
                  </a:lnTo>
                  <a:lnTo>
                    <a:pt x="8876" y="65488"/>
                  </a:lnTo>
                  <a:lnTo>
                    <a:pt x="3194" y="76414"/>
                  </a:lnTo>
                  <a:lnTo>
                    <a:pt x="0" y="101032"/>
                  </a:lnTo>
                  <a:lnTo>
                    <a:pt x="3125" y="111809"/>
                  </a:lnTo>
                  <a:lnTo>
                    <a:pt x="15957" y="130021"/>
                  </a:lnTo>
                  <a:lnTo>
                    <a:pt x="39598" y="142795"/>
                  </a:lnTo>
                  <a:lnTo>
                    <a:pt x="85792" y="153444"/>
                  </a:lnTo>
                  <a:lnTo>
                    <a:pt x="127165" y="156599"/>
                  </a:lnTo>
                  <a:lnTo>
                    <a:pt x="156776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6475026" y="968622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431668" y="1147606"/>
            <a:ext cx="4369328" cy="593046"/>
            <a:chOff x="431668" y="1147606"/>
            <a:chExt cx="4369328" cy="593046"/>
          </a:xfrm>
        </p:grpSpPr>
        <p:sp>
          <p:nvSpPr>
            <p:cNvPr id="22" name="21 Forma libre"/>
            <p:cNvSpPr/>
            <p:nvPr/>
          </p:nvSpPr>
          <p:spPr>
            <a:xfrm>
              <a:off x="431668" y="1431876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53028" y="14654"/>
                  </a:lnTo>
                  <a:lnTo>
                    <a:pt x="103238" y="19792"/>
                  </a:lnTo>
                  <a:lnTo>
                    <a:pt x="148858" y="20807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715938" y="1147606"/>
              <a:ext cx="305327" cy="257532"/>
            </a:xfrm>
            <a:custGeom>
              <a:avLst/>
              <a:gdLst/>
              <a:ahLst/>
              <a:cxnLst/>
              <a:rect l="0" t="0" r="0" b="0"/>
              <a:pathLst>
                <a:path w="305327" h="257532">
                  <a:moveTo>
                    <a:pt x="0" y="0"/>
                  </a:moveTo>
                  <a:lnTo>
                    <a:pt x="0" y="58617"/>
                  </a:lnTo>
                  <a:lnTo>
                    <a:pt x="0" y="104586"/>
                  </a:lnTo>
                  <a:lnTo>
                    <a:pt x="0" y="160840"/>
                  </a:lnTo>
                  <a:lnTo>
                    <a:pt x="11178" y="210783"/>
                  </a:lnTo>
                  <a:lnTo>
                    <a:pt x="29145" y="234452"/>
                  </a:lnTo>
                  <a:lnTo>
                    <a:pt x="52727" y="250430"/>
                  </a:lnTo>
                  <a:lnTo>
                    <a:pt x="78806" y="257531"/>
                  </a:lnTo>
                  <a:lnTo>
                    <a:pt x="114207" y="255940"/>
                  </a:lnTo>
                  <a:lnTo>
                    <a:pt x="156440" y="243752"/>
                  </a:lnTo>
                  <a:lnTo>
                    <a:pt x="218753" y="205415"/>
                  </a:lnTo>
                  <a:lnTo>
                    <a:pt x="279021" y="157249"/>
                  </a:lnTo>
                  <a:lnTo>
                    <a:pt x="305326" y="13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947565" y="1389762"/>
              <a:ext cx="105286" cy="42115"/>
            </a:xfrm>
            <a:custGeom>
              <a:avLst/>
              <a:gdLst/>
              <a:ahLst/>
              <a:cxnLst/>
              <a:rect l="0" t="0" r="0" b="0"/>
              <a:pathLst>
                <a:path w="105286" h="42115">
                  <a:moveTo>
                    <a:pt x="0" y="0"/>
                  </a:moveTo>
                  <a:lnTo>
                    <a:pt x="17981" y="15641"/>
                  </a:lnTo>
                  <a:lnTo>
                    <a:pt x="69741" y="34844"/>
                  </a:lnTo>
                  <a:lnTo>
                    <a:pt x="105285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1231834" y="1368705"/>
              <a:ext cx="52644" cy="42115"/>
            </a:xfrm>
            <a:custGeom>
              <a:avLst/>
              <a:gdLst/>
              <a:ahLst/>
              <a:cxnLst/>
              <a:rect l="0" t="0" r="0" b="0"/>
              <a:pathLst>
                <a:path w="52644" h="42115">
                  <a:moveTo>
                    <a:pt x="0" y="0"/>
                  </a:moveTo>
                  <a:lnTo>
                    <a:pt x="52643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252891" y="124236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1421347" y="1318643"/>
              <a:ext cx="294799" cy="102705"/>
            </a:xfrm>
            <a:custGeom>
              <a:avLst/>
              <a:gdLst/>
              <a:ahLst/>
              <a:cxnLst/>
              <a:rect l="0" t="0" r="0" b="0"/>
              <a:pathLst>
                <a:path w="294799" h="102705">
                  <a:moveTo>
                    <a:pt x="0" y="18476"/>
                  </a:moveTo>
                  <a:lnTo>
                    <a:pt x="0" y="40833"/>
                  </a:lnTo>
                  <a:lnTo>
                    <a:pt x="5850" y="46249"/>
                  </a:lnTo>
                  <a:lnTo>
                    <a:pt x="27946" y="49147"/>
                  </a:lnTo>
                  <a:lnTo>
                    <a:pt x="47906" y="43416"/>
                  </a:lnTo>
                  <a:lnTo>
                    <a:pt x="102755" y="15261"/>
                  </a:lnTo>
                  <a:lnTo>
                    <a:pt x="137291" y="3226"/>
                  </a:lnTo>
                  <a:lnTo>
                    <a:pt x="163184" y="0"/>
                  </a:lnTo>
                  <a:lnTo>
                    <a:pt x="187170" y="4805"/>
                  </a:lnTo>
                  <a:lnTo>
                    <a:pt x="231165" y="26954"/>
                  </a:lnTo>
                  <a:lnTo>
                    <a:pt x="265244" y="62265"/>
                  </a:lnTo>
                  <a:lnTo>
                    <a:pt x="294798" y="1027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1842750" y="1160282"/>
              <a:ext cx="589334" cy="284217"/>
            </a:xfrm>
            <a:custGeom>
              <a:avLst/>
              <a:gdLst/>
              <a:ahLst/>
              <a:cxnLst/>
              <a:rect l="0" t="0" r="0" b="0"/>
              <a:pathLst>
                <a:path w="589334" h="284217">
                  <a:moveTo>
                    <a:pt x="20794" y="229480"/>
                  </a:moveTo>
                  <a:lnTo>
                    <a:pt x="75935" y="200171"/>
                  </a:lnTo>
                  <a:lnTo>
                    <a:pt x="118761" y="179982"/>
                  </a:lnTo>
                  <a:lnTo>
                    <a:pt x="125879" y="171914"/>
                  </a:lnTo>
                  <a:lnTo>
                    <a:pt x="128286" y="163027"/>
                  </a:lnTo>
                  <a:lnTo>
                    <a:pt x="127550" y="153592"/>
                  </a:lnTo>
                  <a:lnTo>
                    <a:pt x="122380" y="148473"/>
                  </a:lnTo>
                  <a:lnTo>
                    <a:pt x="114255" y="146229"/>
                  </a:lnTo>
                  <a:lnTo>
                    <a:pt x="104158" y="145903"/>
                  </a:lnTo>
                  <a:lnTo>
                    <a:pt x="83581" y="151780"/>
                  </a:lnTo>
                  <a:lnTo>
                    <a:pt x="36186" y="180207"/>
                  </a:lnTo>
                  <a:lnTo>
                    <a:pt x="6767" y="220599"/>
                  </a:lnTo>
                  <a:lnTo>
                    <a:pt x="132" y="246590"/>
                  </a:lnTo>
                  <a:lnTo>
                    <a:pt x="0" y="258434"/>
                  </a:lnTo>
                  <a:lnTo>
                    <a:pt x="4592" y="267500"/>
                  </a:lnTo>
                  <a:lnTo>
                    <a:pt x="22172" y="280693"/>
                  </a:lnTo>
                  <a:lnTo>
                    <a:pt x="51822" y="284216"/>
                  </a:lnTo>
                  <a:lnTo>
                    <a:pt x="84887" y="280713"/>
                  </a:lnTo>
                  <a:lnTo>
                    <a:pt x="137830" y="259401"/>
                  </a:lnTo>
                  <a:lnTo>
                    <a:pt x="198553" y="224581"/>
                  </a:lnTo>
                  <a:lnTo>
                    <a:pt x="261672" y="164709"/>
                  </a:lnTo>
                  <a:lnTo>
                    <a:pt x="300924" y="104545"/>
                  </a:lnTo>
                  <a:lnTo>
                    <a:pt x="325113" y="50681"/>
                  </a:lnTo>
                  <a:lnTo>
                    <a:pt x="339960" y="2829"/>
                  </a:lnTo>
                  <a:lnTo>
                    <a:pt x="340026" y="0"/>
                  </a:lnTo>
                  <a:lnTo>
                    <a:pt x="333861" y="12455"/>
                  </a:lnTo>
                  <a:lnTo>
                    <a:pt x="332680" y="31249"/>
                  </a:lnTo>
                  <a:lnTo>
                    <a:pt x="341454" y="88678"/>
                  </a:lnTo>
                  <a:lnTo>
                    <a:pt x="354453" y="142395"/>
                  </a:lnTo>
                  <a:lnTo>
                    <a:pt x="377367" y="197518"/>
                  </a:lnTo>
                  <a:lnTo>
                    <a:pt x="400238" y="232915"/>
                  </a:lnTo>
                  <a:lnTo>
                    <a:pt x="401268" y="231770"/>
                  </a:lnTo>
                  <a:lnTo>
                    <a:pt x="400786" y="227497"/>
                  </a:lnTo>
                  <a:lnTo>
                    <a:pt x="390891" y="216510"/>
                  </a:lnTo>
                  <a:lnTo>
                    <a:pt x="361532" y="190393"/>
                  </a:lnTo>
                  <a:lnTo>
                    <a:pt x="357917" y="189384"/>
                  </a:lnTo>
                  <a:lnTo>
                    <a:pt x="356677" y="192221"/>
                  </a:lnTo>
                  <a:lnTo>
                    <a:pt x="357020" y="197621"/>
                  </a:lnTo>
                  <a:lnTo>
                    <a:pt x="361928" y="202392"/>
                  </a:lnTo>
                  <a:lnTo>
                    <a:pt x="422263" y="225749"/>
                  </a:lnTo>
                  <a:lnTo>
                    <a:pt x="483845" y="239965"/>
                  </a:lnTo>
                  <a:lnTo>
                    <a:pt x="540920" y="247404"/>
                  </a:lnTo>
                  <a:lnTo>
                    <a:pt x="589333" y="2505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2453140" y="1326591"/>
              <a:ext cx="31586" cy="63172"/>
            </a:xfrm>
            <a:custGeom>
              <a:avLst/>
              <a:gdLst/>
              <a:ahLst/>
              <a:cxnLst/>
              <a:rect l="0" t="0" r="0" b="0"/>
              <a:pathLst>
                <a:path w="31586" h="63172">
                  <a:moveTo>
                    <a:pt x="0" y="0"/>
                  </a:moveTo>
                  <a:lnTo>
                    <a:pt x="9575" y="31282"/>
                  </a:lnTo>
                  <a:lnTo>
                    <a:pt x="31585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2453140" y="1242363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2632877" y="1326591"/>
              <a:ext cx="115062" cy="126343"/>
            </a:xfrm>
            <a:custGeom>
              <a:avLst/>
              <a:gdLst/>
              <a:ahLst/>
              <a:cxnLst/>
              <a:rect l="0" t="0" r="0" b="0"/>
              <a:pathLst>
                <a:path w="115062" h="126343">
                  <a:moveTo>
                    <a:pt x="51890" y="0"/>
                  </a:moveTo>
                  <a:lnTo>
                    <a:pt x="7928" y="29308"/>
                  </a:lnTo>
                  <a:lnTo>
                    <a:pt x="2694" y="38256"/>
                  </a:lnTo>
                  <a:lnTo>
                    <a:pt x="0" y="60676"/>
                  </a:lnTo>
                  <a:lnTo>
                    <a:pt x="5821" y="79999"/>
                  </a:lnTo>
                  <a:lnTo>
                    <a:pt x="10649" y="88428"/>
                  </a:lnTo>
                  <a:lnTo>
                    <a:pt x="31611" y="100912"/>
                  </a:lnTo>
                  <a:lnTo>
                    <a:pt x="87139" y="118459"/>
                  </a:lnTo>
                  <a:lnTo>
                    <a:pt x="115061" y="126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3084850" y="1324149"/>
              <a:ext cx="810695" cy="196726"/>
            </a:xfrm>
            <a:custGeom>
              <a:avLst/>
              <a:gdLst/>
              <a:ahLst/>
              <a:cxnLst/>
              <a:rect l="0" t="0" r="0" b="0"/>
              <a:pathLst>
                <a:path w="810695" h="196726">
                  <a:moveTo>
                    <a:pt x="0" y="107727"/>
                  </a:moveTo>
                  <a:lnTo>
                    <a:pt x="52050" y="104607"/>
                  </a:lnTo>
                  <a:lnTo>
                    <a:pt x="101990" y="96274"/>
                  </a:lnTo>
                  <a:lnTo>
                    <a:pt x="160786" y="88567"/>
                  </a:lnTo>
                  <a:lnTo>
                    <a:pt x="216290" y="78639"/>
                  </a:lnTo>
                  <a:lnTo>
                    <a:pt x="273108" y="61970"/>
                  </a:lnTo>
                  <a:lnTo>
                    <a:pt x="305139" y="45946"/>
                  </a:lnTo>
                  <a:lnTo>
                    <a:pt x="308711" y="38464"/>
                  </a:lnTo>
                  <a:lnTo>
                    <a:pt x="307583" y="29966"/>
                  </a:lnTo>
                  <a:lnTo>
                    <a:pt x="303321" y="20791"/>
                  </a:lnTo>
                  <a:lnTo>
                    <a:pt x="279869" y="7477"/>
                  </a:lnTo>
                  <a:lnTo>
                    <a:pt x="244879" y="0"/>
                  </a:lnTo>
                  <a:lnTo>
                    <a:pt x="183821" y="3538"/>
                  </a:lnTo>
                  <a:lnTo>
                    <a:pt x="140253" y="20054"/>
                  </a:lnTo>
                  <a:lnTo>
                    <a:pt x="101738" y="46655"/>
                  </a:lnTo>
                  <a:lnTo>
                    <a:pt x="86941" y="66546"/>
                  </a:lnTo>
                  <a:lnTo>
                    <a:pt x="82704" y="87084"/>
                  </a:lnTo>
                  <a:lnTo>
                    <a:pt x="83212" y="97475"/>
                  </a:lnTo>
                  <a:lnTo>
                    <a:pt x="90015" y="115258"/>
                  </a:lnTo>
                  <a:lnTo>
                    <a:pt x="95105" y="123276"/>
                  </a:lnTo>
                  <a:lnTo>
                    <a:pt x="110119" y="135305"/>
                  </a:lnTo>
                  <a:lnTo>
                    <a:pt x="148354" y="152559"/>
                  </a:lnTo>
                  <a:lnTo>
                    <a:pt x="201624" y="158055"/>
                  </a:lnTo>
                  <a:lnTo>
                    <a:pt x="252503" y="159683"/>
                  </a:lnTo>
                  <a:lnTo>
                    <a:pt x="314444" y="148826"/>
                  </a:lnTo>
                  <a:lnTo>
                    <a:pt x="368311" y="129820"/>
                  </a:lnTo>
                  <a:lnTo>
                    <a:pt x="415526" y="91009"/>
                  </a:lnTo>
                  <a:lnTo>
                    <a:pt x="422077" y="89563"/>
                  </a:lnTo>
                  <a:lnTo>
                    <a:pt x="427614" y="92108"/>
                  </a:lnTo>
                  <a:lnTo>
                    <a:pt x="436885" y="104294"/>
                  </a:lnTo>
                  <a:lnTo>
                    <a:pt x="469161" y="167058"/>
                  </a:lnTo>
                  <a:lnTo>
                    <a:pt x="486937" y="185179"/>
                  </a:lnTo>
                  <a:lnTo>
                    <a:pt x="512774" y="194792"/>
                  </a:lnTo>
                  <a:lnTo>
                    <a:pt x="540245" y="196725"/>
                  </a:lnTo>
                  <a:lnTo>
                    <a:pt x="560253" y="189786"/>
                  </a:lnTo>
                  <a:lnTo>
                    <a:pt x="599397" y="157861"/>
                  </a:lnTo>
                  <a:lnTo>
                    <a:pt x="637112" y="120879"/>
                  </a:lnTo>
                  <a:lnTo>
                    <a:pt x="649349" y="112986"/>
                  </a:lnTo>
                  <a:lnTo>
                    <a:pt x="672305" y="107334"/>
                  </a:lnTo>
                  <a:lnTo>
                    <a:pt x="694206" y="109892"/>
                  </a:lnTo>
                  <a:lnTo>
                    <a:pt x="739981" y="133717"/>
                  </a:lnTo>
                  <a:lnTo>
                    <a:pt x="800673" y="174696"/>
                  </a:lnTo>
                  <a:lnTo>
                    <a:pt x="810694" y="181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3998388" y="1378855"/>
              <a:ext cx="328826" cy="147801"/>
            </a:xfrm>
            <a:custGeom>
              <a:avLst/>
              <a:gdLst/>
              <a:ahLst/>
              <a:cxnLst/>
              <a:rect l="0" t="0" r="0" b="0"/>
              <a:pathLst>
                <a:path w="328826" h="147801">
                  <a:moveTo>
                    <a:pt x="12970" y="84606"/>
                  </a:moveTo>
                  <a:lnTo>
                    <a:pt x="61901" y="61701"/>
                  </a:lnTo>
                  <a:lnTo>
                    <a:pt x="89699" y="47520"/>
                  </a:lnTo>
                  <a:lnTo>
                    <a:pt x="109853" y="29519"/>
                  </a:lnTo>
                  <a:lnTo>
                    <a:pt x="113823" y="20975"/>
                  </a:lnTo>
                  <a:lnTo>
                    <a:pt x="114131" y="12940"/>
                  </a:lnTo>
                  <a:lnTo>
                    <a:pt x="111996" y="5243"/>
                  </a:lnTo>
                  <a:lnTo>
                    <a:pt x="105893" y="1282"/>
                  </a:lnTo>
                  <a:lnTo>
                    <a:pt x="86634" y="0"/>
                  </a:lnTo>
                  <a:lnTo>
                    <a:pt x="55073" y="11445"/>
                  </a:lnTo>
                  <a:lnTo>
                    <a:pt x="23495" y="40832"/>
                  </a:lnTo>
                  <a:lnTo>
                    <a:pt x="3090" y="79175"/>
                  </a:lnTo>
                  <a:lnTo>
                    <a:pt x="0" y="103249"/>
                  </a:lnTo>
                  <a:lnTo>
                    <a:pt x="3696" y="124478"/>
                  </a:lnTo>
                  <a:lnTo>
                    <a:pt x="13137" y="141711"/>
                  </a:lnTo>
                  <a:lnTo>
                    <a:pt x="21271" y="146073"/>
                  </a:lnTo>
                  <a:lnTo>
                    <a:pt x="42785" y="147800"/>
                  </a:lnTo>
                  <a:lnTo>
                    <a:pt x="81205" y="136605"/>
                  </a:lnTo>
                  <a:lnTo>
                    <a:pt x="143806" y="96783"/>
                  </a:lnTo>
                  <a:lnTo>
                    <a:pt x="202877" y="44832"/>
                  </a:lnTo>
                  <a:lnTo>
                    <a:pt x="244674" y="20468"/>
                  </a:lnTo>
                  <a:lnTo>
                    <a:pt x="265688" y="18276"/>
                  </a:lnTo>
                  <a:lnTo>
                    <a:pt x="285556" y="22371"/>
                  </a:lnTo>
                  <a:lnTo>
                    <a:pt x="328825" y="53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4393387" y="1415758"/>
              <a:ext cx="407609" cy="324894"/>
            </a:xfrm>
            <a:custGeom>
              <a:avLst/>
              <a:gdLst/>
              <a:ahLst/>
              <a:cxnLst/>
              <a:rect l="0" t="0" r="0" b="0"/>
              <a:pathLst>
                <a:path w="407609" h="324894">
                  <a:moveTo>
                    <a:pt x="154924" y="5589"/>
                  </a:moveTo>
                  <a:lnTo>
                    <a:pt x="138157" y="0"/>
                  </a:lnTo>
                  <a:lnTo>
                    <a:pt x="105372" y="2113"/>
                  </a:lnTo>
                  <a:lnTo>
                    <a:pt x="71612" y="15738"/>
                  </a:lnTo>
                  <a:lnTo>
                    <a:pt x="53166" y="34276"/>
                  </a:lnTo>
                  <a:lnTo>
                    <a:pt x="44971" y="45771"/>
                  </a:lnTo>
                  <a:lnTo>
                    <a:pt x="38986" y="71021"/>
                  </a:lnTo>
                  <a:lnTo>
                    <a:pt x="44675" y="119769"/>
                  </a:lnTo>
                  <a:lnTo>
                    <a:pt x="57318" y="176950"/>
                  </a:lnTo>
                  <a:lnTo>
                    <a:pt x="67028" y="239722"/>
                  </a:lnTo>
                  <a:lnTo>
                    <a:pt x="68439" y="290211"/>
                  </a:lnTo>
                  <a:lnTo>
                    <a:pt x="64624" y="316921"/>
                  </a:lnTo>
                  <a:lnTo>
                    <a:pt x="59629" y="323108"/>
                  </a:lnTo>
                  <a:lnTo>
                    <a:pt x="52790" y="324893"/>
                  </a:lnTo>
                  <a:lnTo>
                    <a:pt x="44720" y="323744"/>
                  </a:lnTo>
                  <a:lnTo>
                    <a:pt x="37001" y="317128"/>
                  </a:lnTo>
                  <a:lnTo>
                    <a:pt x="10921" y="270722"/>
                  </a:lnTo>
                  <a:lnTo>
                    <a:pt x="3185" y="246258"/>
                  </a:lnTo>
                  <a:lnTo>
                    <a:pt x="0" y="201941"/>
                  </a:lnTo>
                  <a:lnTo>
                    <a:pt x="3401" y="177085"/>
                  </a:lnTo>
                  <a:lnTo>
                    <a:pt x="15051" y="154339"/>
                  </a:lnTo>
                  <a:lnTo>
                    <a:pt x="23071" y="143360"/>
                  </a:lnTo>
                  <a:lnTo>
                    <a:pt x="44460" y="128042"/>
                  </a:lnTo>
                  <a:lnTo>
                    <a:pt x="90730" y="108676"/>
                  </a:lnTo>
                  <a:lnTo>
                    <a:pt x="151646" y="100821"/>
                  </a:lnTo>
                  <a:lnTo>
                    <a:pt x="209715" y="93598"/>
                  </a:lnTo>
                  <a:lnTo>
                    <a:pt x="269034" y="89767"/>
                  </a:lnTo>
                  <a:lnTo>
                    <a:pt x="332186" y="78586"/>
                  </a:lnTo>
                  <a:lnTo>
                    <a:pt x="346798" y="75310"/>
                  </a:lnTo>
                  <a:lnTo>
                    <a:pt x="356539" y="68448"/>
                  </a:lnTo>
                  <a:lnTo>
                    <a:pt x="363034" y="59193"/>
                  </a:lnTo>
                  <a:lnTo>
                    <a:pt x="367363" y="48344"/>
                  </a:lnTo>
                  <a:lnTo>
                    <a:pt x="365571" y="41112"/>
                  </a:lnTo>
                  <a:lnTo>
                    <a:pt x="359696" y="36290"/>
                  </a:lnTo>
                  <a:lnTo>
                    <a:pt x="351100" y="33075"/>
                  </a:lnTo>
                  <a:lnTo>
                    <a:pt x="341860" y="33272"/>
                  </a:lnTo>
                  <a:lnTo>
                    <a:pt x="322235" y="39730"/>
                  </a:lnTo>
                  <a:lnTo>
                    <a:pt x="297045" y="56519"/>
                  </a:lnTo>
                  <a:lnTo>
                    <a:pt x="292955" y="64109"/>
                  </a:lnTo>
                  <a:lnTo>
                    <a:pt x="291530" y="81901"/>
                  </a:lnTo>
                  <a:lnTo>
                    <a:pt x="296298" y="89219"/>
                  </a:lnTo>
                  <a:lnTo>
                    <a:pt x="314073" y="100470"/>
                  </a:lnTo>
                  <a:lnTo>
                    <a:pt x="367156" y="118970"/>
                  </a:lnTo>
                  <a:lnTo>
                    <a:pt x="407608" y="1319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5440476" y="1094964"/>
            <a:ext cx="3460592" cy="1105493"/>
            <a:chOff x="5440476" y="1094964"/>
            <a:chExt cx="3460592" cy="1105493"/>
          </a:xfrm>
        </p:grpSpPr>
        <p:sp>
          <p:nvSpPr>
            <p:cNvPr id="36" name="35 Forma libre"/>
            <p:cNvSpPr/>
            <p:nvPr/>
          </p:nvSpPr>
          <p:spPr>
            <a:xfrm>
              <a:off x="5598957" y="1242363"/>
              <a:ext cx="349645" cy="421141"/>
            </a:xfrm>
            <a:custGeom>
              <a:avLst/>
              <a:gdLst/>
              <a:ahLst/>
              <a:cxnLst/>
              <a:rect l="0" t="0" r="0" b="0"/>
              <a:pathLst>
                <a:path w="349645" h="421141">
                  <a:moveTo>
                    <a:pt x="170660" y="0"/>
                  </a:moveTo>
                  <a:lnTo>
                    <a:pt x="121729" y="37478"/>
                  </a:lnTo>
                  <a:lnTo>
                    <a:pt x="68187" y="83312"/>
                  </a:lnTo>
                  <a:lnTo>
                    <a:pt x="26156" y="127331"/>
                  </a:lnTo>
                  <a:lnTo>
                    <a:pt x="4162" y="179873"/>
                  </a:lnTo>
                  <a:lnTo>
                    <a:pt x="0" y="193615"/>
                  </a:lnTo>
                  <a:lnTo>
                    <a:pt x="5320" y="252079"/>
                  </a:lnTo>
                  <a:lnTo>
                    <a:pt x="21715" y="293319"/>
                  </a:lnTo>
                  <a:lnTo>
                    <a:pt x="46979" y="325945"/>
                  </a:lnTo>
                  <a:lnTo>
                    <a:pt x="108764" y="367515"/>
                  </a:lnTo>
                  <a:lnTo>
                    <a:pt x="169482" y="396379"/>
                  </a:lnTo>
                  <a:lnTo>
                    <a:pt x="229395" y="415036"/>
                  </a:lnTo>
                  <a:lnTo>
                    <a:pt x="286291" y="419934"/>
                  </a:lnTo>
                  <a:lnTo>
                    <a:pt x="349644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36 Forma libre"/>
            <p:cNvSpPr/>
            <p:nvPr/>
          </p:nvSpPr>
          <p:spPr>
            <a:xfrm>
              <a:off x="5759088" y="1242363"/>
              <a:ext cx="242157" cy="21058"/>
            </a:xfrm>
            <a:custGeom>
              <a:avLst/>
              <a:gdLst/>
              <a:ahLst/>
              <a:cxnLst/>
              <a:rect l="0" t="0" r="0" b="0"/>
              <a:pathLst>
                <a:path w="242157" h="21058">
                  <a:moveTo>
                    <a:pt x="0" y="0"/>
                  </a:moveTo>
                  <a:lnTo>
                    <a:pt x="58617" y="0"/>
                  </a:lnTo>
                  <a:lnTo>
                    <a:pt x="113961" y="7235"/>
                  </a:lnTo>
                  <a:lnTo>
                    <a:pt x="164138" y="10722"/>
                  </a:lnTo>
                  <a:lnTo>
                    <a:pt x="224665" y="18669"/>
                  </a:lnTo>
                  <a:lnTo>
                    <a:pt x="242156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5643275" y="1379233"/>
              <a:ext cx="231628" cy="52644"/>
            </a:xfrm>
            <a:custGeom>
              <a:avLst/>
              <a:gdLst/>
              <a:ahLst/>
              <a:cxnLst/>
              <a:rect l="0" t="0" r="0" b="0"/>
              <a:pathLst>
                <a:path w="231628" h="52644">
                  <a:moveTo>
                    <a:pt x="0" y="0"/>
                  </a:moveTo>
                  <a:lnTo>
                    <a:pt x="55141" y="14654"/>
                  </a:lnTo>
                  <a:lnTo>
                    <a:pt x="112104" y="27028"/>
                  </a:lnTo>
                  <a:lnTo>
                    <a:pt x="174656" y="36925"/>
                  </a:lnTo>
                  <a:lnTo>
                    <a:pt x="231627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6064415" y="1566250"/>
              <a:ext cx="227991" cy="177677"/>
            </a:xfrm>
            <a:custGeom>
              <a:avLst/>
              <a:gdLst/>
              <a:ahLst/>
              <a:cxnLst/>
              <a:rect l="0" t="0" r="0" b="0"/>
              <a:pathLst>
                <a:path w="227991" h="177677">
                  <a:moveTo>
                    <a:pt x="0" y="55139"/>
                  </a:moveTo>
                  <a:lnTo>
                    <a:pt x="0" y="107189"/>
                  </a:lnTo>
                  <a:lnTo>
                    <a:pt x="0" y="157129"/>
                  </a:lnTo>
                  <a:lnTo>
                    <a:pt x="0" y="177676"/>
                  </a:lnTo>
                  <a:lnTo>
                    <a:pt x="1169" y="120527"/>
                  </a:lnTo>
                  <a:lnTo>
                    <a:pt x="9575" y="74773"/>
                  </a:lnTo>
                  <a:lnTo>
                    <a:pt x="27533" y="43669"/>
                  </a:lnTo>
                  <a:lnTo>
                    <a:pt x="54562" y="15085"/>
                  </a:lnTo>
                  <a:lnTo>
                    <a:pt x="74553" y="3022"/>
                  </a:lnTo>
                  <a:lnTo>
                    <a:pt x="101375" y="0"/>
                  </a:lnTo>
                  <a:lnTo>
                    <a:pt x="155075" y="7592"/>
                  </a:lnTo>
                  <a:lnTo>
                    <a:pt x="194257" y="22593"/>
                  </a:lnTo>
                  <a:lnTo>
                    <a:pt x="224323" y="47445"/>
                  </a:lnTo>
                  <a:lnTo>
                    <a:pt x="227928" y="57029"/>
                  </a:lnTo>
                  <a:lnTo>
                    <a:pt x="227990" y="66927"/>
                  </a:lnTo>
                  <a:lnTo>
                    <a:pt x="225693" y="77036"/>
                  </a:lnTo>
                  <a:lnTo>
                    <a:pt x="210662" y="94507"/>
                  </a:lnTo>
                  <a:lnTo>
                    <a:pt x="200103" y="102441"/>
                  </a:lnTo>
                  <a:lnTo>
                    <a:pt x="172773" y="111257"/>
                  </a:lnTo>
                  <a:lnTo>
                    <a:pt x="110749" y="124617"/>
                  </a:lnTo>
                  <a:lnTo>
                    <a:pt x="94756" y="1288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39 Forma libre"/>
            <p:cNvSpPr/>
            <p:nvPr/>
          </p:nvSpPr>
          <p:spPr>
            <a:xfrm>
              <a:off x="6390798" y="1747731"/>
              <a:ext cx="21058" cy="73700"/>
            </a:xfrm>
            <a:custGeom>
              <a:avLst/>
              <a:gdLst/>
              <a:ahLst/>
              <a:cxnLst/>
              <a:rect l="0" t="0" r="0" b="0"/>
              <a:pathLst>
                <a:path w="21058" h="73700">
                  <a:moveTo>
                    <a:pt x="0" y="0"/>
                  </a:moveTo>
                  <a:lnTo>
                    <a:pt x="11179" y="16767"/>
                  </a:lnTo>
                  <a:lnTo>
                    <a:pt x="21057" y="73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6726937" y="1316062"/>
              <a:ext cx="400857" cy="397910"/>
            </a:xfrm>
            <a:custGeom>
              <a:avLst/>
              <a:gdLst/>
              <a:ahLst/>
              <a:cxnLst/>
              <a:rect l="0" t="0" r="0" b="0"/>
              <a:pathLst>
                <a:path w="400857" h="397910">
                  <a:moveTo>
                    <a:pt x="232400" y="0"/>
                  </a:moveTo>
                  <a:lnTo>
                    <a:pt x="171290" y="55045"/>
                  </a:lnTo>
                  <a:lnTo>
                    <a:pt x="111269" y="114513"/>
                  </a:lnTo>
                  <a:lnTo>
                    <a:pt x="64974" y="166076"/>
                  </a:lnTo>
                  <a:lnTo>
                    <a:pt x="25153" y="221322"/>
                  </a:lnTo>
                  <a:lnTo>
                    <a:pt x="0" y="271706"/>
                  </a:lnTo>
                  <a:lnTo>
                    <a:pt x="819" y="300133"/>
                  </a:lnTo>
                  <a:lnTo>
                    <a:pt x="8982" y="328754"/>
                  </a:lnTo>
                  <a:lnTo>
                    <a:pt x="20409" y="349274"/>
                  </a:lnTo>
                  <a:lnTo>
                    <a:pt x="36406" y="363073"/>
                  </a:lnTo>
                  <a:lnTo>
                    <a:pt x="80861" y="381464"/>
                  </a:lnTo>
                  <a:lnTo>
                    <a:pt x="132128" y="392747"/>
                  </a:lnTo>
                  <a:lnTo>
                    <a:pt x="186182" y="397909"/>
                  </a:lnTo>
                  <a:lnTo>
                    <a:pt x="244832" y="393850"/>
                  </a:lnTo>
                  <a:lnTo>
                    <a:pt x="301074" y="390827"/>
                  </a:lnTo>
                  <a:lnTo>
                    <a:pt x="361736" y="382571"/>
                  </a:lnTo>
                  <a:lnTo>
                    <a:pt x="400856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41 Forma libre"/>
            <p:cNvSpPr/>
            <p:nvPr/>
          </p:nvSpPr>
          <p:spPr>
            <a:xfrm>
              <a:off x="6843523" y="1358176"/>
              <a:ext cx="221100" cy="1"/>
            </a:xfrm>
            <a:custGeom>
              <a:avLst/>
              <a:gdLst/>
              <a:ahLst/>
              <a:cxnLst/>
              <a:rect l="0" t="0" r="0" b="0"/>
              <a:pathLst>
                <a:path w="221100" h="1">
                  <a:moveTo>
                    <a:pt x="0" y="0"/>
                  </a:moveTo>
                  <a:lnTo>
                    <a:pt x="62478" y="0"/>
                  </a:lnTo>
                  <a:lnTo>
                    <a:pt x="124776" y="0"/>
                  </a:lnTo>
                  <a:lnTo>
                    <a:pt x="181640" y="0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6769824" y="1526632"/>
              <a:ext cx="189514" cy="1"/>
            </a:xfrm>
            <a:custGeom>
              <a:avLst/>
              <a:gdLst/>
              <a:ahLst/>
              <a:cxnLst/>
              <a:rect l="0" t="0" r="0" b="0"/>
              <a:pathLst>
                <a:path w="189514" h="1">
                  <a:moveTo>
                    <a:pt x="0" y="0"/>
                  </a:moveTo>
                  <a:lnTo>
                    <a:pt x="58617" y="0"/>
                  </a:lnTo>
                  <a:lnTo>
                    <a:pt x="112791" y="0"/>
                  </a:lnTo>
                  <a:lnTo>
                    <a:pt x="162313" y="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7159379" y="1579275"/>
              <a:ext cx="242156" cy="174046"/>
            </a:xfrm>
            <a:custGeom>
              <a:avLst/>
              <a:gdLst/>
              <a:ahLst/>
              <a:cxnLst/>
              <a:rect l="0" t="0" r="0" b="0"/>
              <a:pathLst>
                <a:path w="242156" h="174046">
                  <a:moveTo>
                    <a:pt x="0" y="0"/>
                  </a:moveTo>
                  <a:lnTo>
                    <a:pt x="5589" y="58616"/>
                  </a:lnTo>
                  <a:lnTo>
                    <a:pt x="10722" y="111621"/>
                  </a:lnTo>
                  <a:lnTo>
                    <a:pt x="19814" y="144987"/>
                  </a:lnTo>
                  <a:lnTo>
                    <a:pt x="30643" y="162314"/>
                  </a:lnTo>
                  <a:lnTo>
                    <a:pt x="39146" y="167871"/>
                  </a:lnTo>
                  <a:lnTo>
                    <a:pt x="61072" y="174045"/>
                  </a:lnTo>
                  <a:lnTo>
                    <a:pt x="89534" y="167430"/>
                  </a:lnTo>
                  <a:lnTo>
                    <a:pt x="144287" y="140177"/>
                  </a:lnTo>
                  <a:lnTo>
                    <a:pt x="204706" y="107313"/>
                  </a:lnTo>
                  <a:lnTo>
                    <a:pt x="242155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44 Forma libre"/>
            <p:cNvSpPr/>
            <p:nvPr/>
          </p:nvSpPr>
          <p:spPr>
            <a:xfrm>
              <a:off x="7327834" y="1726674"/>
              <a:ext cx="105286" cy="42115"/>
            </a:xfrm>
            <a:custGeom>
              <a:avLst/>
              <a:gdLst/>
              <a:ahLst/>
              <a:cxnLst/>
              <a:rect l="0" t="0" r="0" b="0"/>
              <a:pathLst>
                <a:path w="105286" h="42115">
                  <a:moveTo>
                    <a:pt x="0" y="0"/>
                  </a:moveTo>
                  <a:lnTo>
                    <a:pt x="61111" y="25193"/>
                  </a:lnTo>
                  <a:lnTo>
                    <a:pt x="105285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45 Forma libre"/>
            <p:cNvSpPr/>
            <p:nvPr/>
          </p:nvSpPr>
          <p:spPr>
            <a:xfrm>
              <a:off x="7773430" y="1337119"/>
              <a:ext cx="428271" cy="578037"/>
            </a:xfrm>
            <a:custGeom>
              <a:avLst/>
              <a:gdLst/>
              <a:ahLst/>
              <a:cxnLst/>
              <a:rect l="0" t="0" r="0" b="0"/>
              <a:pathLst>
                <a:path w="428271" h="578037">
                  <a:moveTo>
                    <a:pt x="207171" y="0"/>
                  </a:moveTo>
                  <a:lnTo>
                    <a:pt x="161390" y="54115"/>
                  </a:lnTo>
                  <a:lnTo>
                    <a:pt x="119168" y="106649"/>
                  </a:lnTo>
                  <a:lnTo>
                    <a:pt x="83204" y="158890"/>
                  </a:lnTo>
                  <a:lnTo>
                    <a:pt x="53223" y="219859"/>
                  </a:lnTo>
                  <a:lnTo>
                    <a:pt x="25940" y="280992"/>
                  </a:lnTo>
                  <a:lnTo>
                    <a:pt x="12053" y="329832"/>
                  </a:lnTo>
                  <a:lnTo>
                    <a:pt x="0" y="388849"/>
                  </a:lnTo>
                  <a:lnTo>
                    <a:pt x="728" y="431460"/>
                  </a:lnTo>
                  <a:lnTo>
                    <a:pt x="6625" y="458482"/>
                  </a:lnTo>
                  <a:lnTo>
                    <a:pt x="24268" y="493426"/>
                  </a:lnTo>
                  <a:lnTo>
                    <a:pt x="52372" y="524836"/>
                  </a:lnTo>
                  <a:lnTo>
                    <a:pt x="89815" y="548311"/>
                  </a:lnTo>
                  <a:lnTo>
                    <a:pt x="150628" y="567316"/>
                  </a:lnTo>
                  <a:lnTo>
                    <a:pt x="206016" y="575586"/>
                  </a:lnTo>
                  <a:lnTo>
                    <a:pt x="259472" y="578036"/>
                  </a:lnTo>
                  <a:lnTo>
                    <a:pt x="312356" y="575642"/>
                  </a:lnTo>
                  <a:lnTo>
                    <a:pt x="368189" y="567524"/>
                  </a:lnTo>
                  <a:lnTo>
                    <a:pt x="428270" y="558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46 Forma libre"/>
            <p:cNvSpPr/>
            <p:nvPr/>
          </p:nvSpPr>
          <p:spPr>
            <a:xfrm>
              <a:off x="7949016" y="1400290"/>
              <a:ext cx="157928" cy="1"/>
            </a:xfrm>
            <a:custGeom>
              <a:avLst/>
              <a:gdLst/>
              <a:ahLst/>
              <a:cxnLst/>
              <a:rect l="0" t="0" r="0" b="0"/>
              <a:pathLst>
                <a:path w="157928" h="1">
                  <a:moveTo>
                    <a:pt x="0" y="0"/>
                  </a:moveTo>
                  <a:lnTo>
                    <a:pt x="57264" y="0"/>
                  </a:lnTo>
                  <a:lnTo>
                    <a:pt x="106654" y="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47 Forma libre"/>
            <p:cNvSpPr/>
            <p:nvPr/>
          </p:nvSpPr>
          <p:spPr>
            <a:xfrm>
              <a:off x="7801617" y="1663503"/>
              <a:ext cx="221100" cy="31586"/>
            </a:xfrm>
            <a:custGeom>
              <a:avLst/>
              <a:gdLst/>
              <a:ahLst/>
              <a:cxnLst/>
              <a:rect l="0" t="0" r="0" b="0"/>
              <a:pathLst>
                <a:path w="221100" h="31586">
                  <a:moveTo>
                    <a:pt x="0" y="0"/>
                  </a:moveTo>
                  <a:lnTo>
                    <a:pt x="63450" y="16788"/>
                  </a:lnTo>
                  <a:lnTo>
                    <a:pt x="124664" y="23333"/>
                  </a:lnTo>
                  <a:lnTo>
                    <a:pt x="187752" y="29955"/>
                  </a:lnTo>
                  <a:lnTo>
                    <a:pt x="221099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8159586" y="1842487"/>
              <a:ext cx="389555" cy="115815"/>
            </a:xfrm>
            <a:custGeom>
              <a:avLst/>
              <a:gdLst/>
              <a:ahLst/>
              <a:cxnLst/>
              <a:rect l="0" t="0" r="0" b="0"/>
              <a:pathLst>
                <a:path w="389555" h="115815">
                  <a:moveTo>
                    <a:pt x="0" y="0"/>
                  </a:moveTo>
                  <a:lnTo>
                    <a:pt x="3119" y="42692"/>
                  </a:lnTo>
                  <a:lnTo>
                    <a:pt x="5589" y="53028"/>
                  </a:lnTo>
                  <a:lnTo>
                    <a:pt x="11914" y="59918"/>
                  </a:lnTo>
                  <a:lnTo>
                    <a:pt x="31422" y="67575"/>
                  </a:lnTo>
                  <a:lnTo>
                    <a:pt x="52569" y="67858"/>
                  </a:lnTo>
                  <a:lnTo>
                    <a:pt x="87325" y="58320"/>
                  </a:lnTo>
                  <a:lnTo>
                    <a:pt x="140992" y="39726"/>
                  </a:lnTo>
                  <a:lnTo>
                    <a:pt x="177086" y="22819"/>
                  </a:lnTo>
                  <a:lnTo>
                    <a:pt x="183568" y="22232"/>
                  </a:lnTo>
                  <a:lnTo>
                    <a:pt x="186719" y="25350"/>
                  </a:lnTo>
                  <a:lnTo>
                    <a:pt x="194550" y="61159"/>
                  </a:lnTo>
                  <a:lnTo>
                    <a:pt x="199890" y="70019"/>
                  </a:lnTo>
                  <a:lnTo>
                    <a:pt x="215182" y="82982"/>
                  </a:lnTo>
                  <a:lnTo>
                    <a:pt x="224173" y="85737"/>
                  </a:lnTo>
                  <a:lnTo>
                    <a:pt x="243522" y="85679"/>
                  </a:lnTo>
                  <a:lnTo>
                    <a:pt x="298097" y="67752"/>
                  </a:lnTo>
                  <a:lnTo>
                    <a:pt x="311036" y="66225"/>
                  </a:lnTo>
                  <a:lnTo>
                    <a:pt x="331651" y="70768"/>
                  </a:lnTo>
                  <a:lnTo>
                    <a:pt x="363948" y="92748"/>
                  </a:lnTo>
                  <a:lnTo>
                    <a:pt x="389554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49 Forma libre"/>
            <p:cNvSpPr/>
            <p:nvPr/>
          </p:nvSpPr>
          <p:spPr>
            <a:xfrm>
              <a:off x="7391005" y="1863544"/>
              <a:ext cx="126343" cy="200043"/>
            </a:xfrm>
            <a:custGeom>
              <a:avLst/>
              <a:gdLst/>
              <a:ahLst/>
              <a:cxnLst/>
              <a:rect l="0" t="0" r="0" b="0"/>
              <a:pathLst>
                <a:path w="126343" h="200043">
                  <a:moveTo>
                    <a:pt x="126342" y="0"/>
                  </a:moveTo>
                  <a:lnTo>
                    <a:pt x="91444" y="58617"/>
                  </a:lnTo>
                  <a:lnTo>
                    <a:pt x="53131" y="115214"/>
                  </a:lnTo>
                  <a:lnTo>
                    <a:pt x="13692" y="175813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8717597" y="1442404"/>
              <a:ext cx="183471" cy="758053"/>
            </a:xfrm>
            <a:custGeom>
              <a:avLst/>
              <a:gdLst/>
              <a:ahLst/>
              <a:cxnLst/>
              <a:rect l="0" t="0" r="0" b="0"/>
              <a:pathLst>
                <a:path w="183471" h="758053">
                  <a:moveTo>
                    <a:pt x="94756" y="0"/>
                  </a:moveTo>
                  <a:lnTo>
                    <a:pt x="122290" y="58554"/>
                  </a:lnTo>
                  <a:lnTo>
                    <a:pt x="146977" y="117045"/>
                  </a:lnTo>
                  <a:lnTo>
                    <a:pt x="162741" y="178180"/>
                  </a:lnTo>
                  <a:lnTo>
                    <a:pt x="174821" y="235028"/>
                  </a:lnTo>
                  <a:lnTo>
                    <a:pt x="183470" y="295806"/>
                  </a:lnTo>
                  <a:lnTo>
                    <a:pt x="179663" y="357098"/>
                  </a:lnTo>
                  <a:lnTo>
                    <a:pt x="169956" y="412823"/>
                  </a:lnTo>
                  <a:lnTo>
                    <a:pt x="152782" y="466379"/>
                  </a:lnTo>
                  <a:lnTo>
                    <a:pt x="132876" y="520462"/>
                  </a:lnTo>
                  <a:lnTo>
                    <a:pt x="110990" y="578081"/>
                  </a:lnTo>
                  <a:lnTo>
                    <a:pt x="82798" y="626998"/>
                  </a:lnTo>
                  <a:lnTo>
                    <a:pt x="41831" y="689098"/>
                  </a:lnTo>
                  <a:lnTo>
                    <a:pt x="16683" y="724753"/>
                  </a:lnTo>
                  <a:lnTo>
                    <a:pt x="0" y="758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51 Forma libre"/>
            <p:cNvSpPr/>
            <p:nvPr/>
          </p:nvSpPr>
          <p:spPr>
            <a:xfrm>
              <a:off x="5440476" y="1094964"/>
              <a:ext cx="339670" cy="758053"/>
            </a:xfrm>
            <a:custGeom>
              <a:avLst/>
              <a:gdLst/>
              <a:ahLst/>
              <a:cxnLst/>
              <a:rect l="0" t="0" r="0" b="0"/>
              <a:pathLst>
                <a:path w="339670" h="758053">
                  <a:moveTo>
                    <a:pt x="308084" y="0"/>
                  </a:moveTo>
                  <a:lnTo>
                    <a:pt x="288933" y="25216"/>
                  </a:lnTo>
                  <a:lnTo>
                    <a:pt x="236277" y="76471"/>
                  </a:lnTo>
                  <a:lnTo>
                    <a:pt x="185422" y="134572"/>
                  </a:lnTo>
                  <a:lnTo>
                    <a:pt x="140718" y="191951"/>
                  </a:lnTo>
                  <a:lnTo>
                    <a:pt x="112037" y="233880"/>
                  </a:lnTo>
                  <a:lnTo>
                    <a:pt x="83691" y="279812"/>
                  </a:lnTo>
                  <a:lnTo>
                    <a:pt x="58615" y="324402"/>
                  </a:lnTo>
                  <a:lnTo>
                    <a:pt x="27886" y="385848"/>
                  </a:lnTo>
                  <a:lnTo>
                    <a:pt x="7083" y="444218"/>
                  </a:lnTo>
                  <a:lnTo>
                    <a:pt x="0" y="486379"/>
                  </a:lnTo>
                  <a:lnTo>
                    <a:pt x="752" y="532413"/>
                  </a:lnTo>
                  <a:lnTo>
                    <a:pt x="11225" y="567691"/>
                  </a:lnTo>
                  <a:lnTo>
                    <a:pt x="28748" y="593898"/>
                  </a:lnTo>
                  <a:lnTo>
                    <a:pt x="81244" y="632906"/>
                  </a:lnTo>
                  <a:lnTo>
                    <a:pt x="133638" y="660530"/>
                  </a:lnTo>
                  <a:lnTo>
                    <a:pt x="193615" y="686652"/>
                  </a:lnTo>
                  <a:lnTo>
                    <a:pt x="252720" y="713500"/>
                  </a:lnTo>
                  <a:lnTo>
                    <a:pt x="313915" y="743532"/>
                  </a:lnTo>
                  <a:lnTo>
                    <a:pt x="339669" y="7580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326383" y="1884601"/>
            <a:ext cx="4148230" cy="574803"/>
            <a:chOff x="326383" y="1884601"/>
            <a:chExt cx="4148230" cy="574803"/>
          </a:xfrm>
        </p:grpSpPr>
        <p:sp>
          <p:nvSpPr>
            <p:cNvPr id="54" name="53 Forma libre"/>
            <p:cNvSpPr/>
            <p:nvPr/>
          </p:nvSpPr>
          <p:spPr>
            <a:xfrm>
              <a:off x="326383" y="2179399"/>
              <a:ext cx="168457" cy="42115"/>
            </a:xfrm>
            <a:custGeom>
              <a:avLst/>
              <a:gdLst/>
              <a:ahLst/>
              <a:cxnLst/>
              <a:rect l="0" t="0" r="0" b="0"/>
              <a:pathLst>
                <a:path w="168457" h="42115">
                  <a:moveTo>
                    <a:pt x="0" y="0"/>
                  </a:moveTo>
                  <a:lnTo>
                    <a:pt x="34792" y="2340"/>
                  </a:lnTo>
                  <a:lnTo>
                    <a:pt x="90538" y="19786"/>
                  </a:lnTo>
                  <a:lnTo>
                    <a:pt x="151318" y="38883"/>
                  </a:lnTo>
                  <a:lnTo>
                    <a:pt x="168456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685348" y="1884601"/>
              <a:ext cx="450776" cy="319849"/>
            </a:xfrm>
            <a:custGeom>
              <a:avLst/>
              <a:gdLst/>
              <a:ahLst/>
              <a:cxnLst/>
              <a:rect l="0" t="0" r="0" b="0"/>
              <a:pathLst>
                <a:path w="450776" h="319849">
                  <a:moveTo>
                    <a:pt x="30590" y="0"/>
                  </a:moveTo>
                  <a:lnTo>
                    <a:pt x="16018" y="60384"/>
                  </a:lnTo>
                  <a:lnTo>
                    <a:pt x="4045" y="111868"/>
                  </a:lnTo>
                  <a:lnTo>
                    <a:pt x="0" y="171186"/>
                  </a:lnTo>
                  <a:lnTo>
                    <a:pt x="7607" y="221898"/>
                  </a:lnTo>
                  <a:lnTo>
                    <a:pt x="18191" y="265529"/>
                  </a:lnTo>
                  <a:lnTo>
                    <a:pt x="29369" y="286079"/>
                  </a:lnTo>
                  <a:lnTo>
                    <a:pt x="45255" y="299892"/>
                  </a:lnTo>
                  <a:lnTo>
                    <a:pt x="54405" y="305213"/>
                  </a:lnTo>
                  <a:lnTo>
                    <a:pt x="65184" y="306420"/>
                  </a:lnTo>
                  <a:lnTo>
                    <a:pt x="89639" y="301523"/>
                  </a:lnTo>
                  <a:lnTo>
                    <a:pt x="109866" y="288428"/>
                  </a:lnTo>
                  <a:lnTo>
                    <a:pt x="141916" y="251426"/>
                  </a:lnTo>
                  <a:lnTo>
                    <a:pt x="149261" y="247166"/>
                  </a:lnTo>
                  <a:lnTo>
                    <a:pt x="156497" y="246666"/>
                  </a:lnTo>
                  <a:lnTo>
                    <a:pt x="173116" y="253519"/>
                  </a:lnTo>
                  <a:lnTo>
                    <a:pt x="234512" y="296749"/>
                  </a:lnTo>
                  <a:lnTo>
                    <a:pt x="290973" y="314854"/>
                  </a:lnTo>
                  <a:lnTo>
                    <a:pt x="342487" y="319848"/>
                  </a:lnTo>
                  <a:lnTo>
                    <a:pt x="390506" y="313918"/>
                  </a:lnTo>
                  <a:lnTo>
                    <a:pt x="407404" y="311055"/>
                  </a:lnTo>
                  <a:lnTo>
                    <a:pt x="432419" y="295394"/>
                  </a:lnTo>
                  <a:lnTo>
                    <a:pt x="442366" y="284667"/>
                  </a:lnTo>
                  <a:lnTo>
                    <a:pt x="447827" y="272836"/>
                  </a:lnTo>
                  <a:lnTo>
                    <a:pt x="450775" y="247213"/>
                  </a:lnTo>
                  <a:lnTo>
                    <a:pt x="445858" y="212069"/>
                  </a:lnTo>
                  <a:lnTo>
                    <a:pt x="431403" y="185018"/>
                  </a:lnTo>
                  <a:lnTo>
                    <a:pt x="412302" y="162185"/>
                  </a:lnTo>
                  <a:lnTo>
                    <a:pt x="375057" y="140602"/>
                  </a:lnTo>
                  <a:lnTo>
                    <a:pt x="349803" y="135799"/>
                  </a:lnTo>
                  <a:lnTo>
                    <a:pt x="328050" y="138734"/>
                  </a:lnTo>
                  <a:lnTo>
                    <a:pt x="293802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1118431" y="2053057"/>
              <a:ext cx="231150" cy="112974"/>
            </a:xfrm>
            <a:custGeom>
              <a:avLst/>
              <a:gdLst/>
              <a:ahLst/>
              <a:cxnLst/>
              <a:rect l="0" t="0" r="0" b="0"/>
              <a:pathLst>
                <a:path w="231150" h="112974">
                  <a:moveTo>
                    <a:pt x="187103" y="31586"/>
                  </a:moveTo>
                  <a:lnTo>
                    <a:pt x="130888" y="14797"/>
                  </a:lnTo>
                  <a:lnTo>
                    <a:pt x="69197" y="14491"/>
                  </a:lnTo>
                  <a:lnTo>
                    <a:pt x="37604" y="21649"/>
                  </a:lnTo>
                  <a:lnTo>
                    <a:pt x="11864" y="36528"/>
                  </a:lnTo>
                  <a:lnTo>
                    <a:pt x="4767" y="45409"/>
                  </a:lnTo>
                  <a:lnTo>
                    <a:pt x="1204" y="54839"/>
                  </a:lnTo>
                  <a:lnTo>
                    <a:pt x="0" y="64635"/>
                  </a:lnTo>
                  <a:lnTo>
                    <a:pt x="3876" y="73506"/>
                  </a:lnTo>
                  <a:lnTo>
                    <a:pt x="20661" y="89601"/>
                  </a:lnTo>
                  <a:lnTo>
                    <a:pt x="50829" y="106227"/>
                  </a:lnTo>
                  <a:lnTo>
                    <a:pt x="98762" y="112973"/>
                  </a:lnTo>
                  <a:lnTo>
                    <a:pt x="157418" y="103794"/>
                  </a:lnTo>
                  <a:lnTo>
                    <a:pt x="208073" y="86256"/>
                  </a:lnTo>
                  <a:lnTo>
                    <a:pt x="218630" y="77391"/>
                  </a:lnTo>
                  <a:lnTo>
                    <a:pt x="230361" y="55063"/>
                  </a:lnTo>
                  <a:lnTo>
                    <a:pt x="231149" y="44898"/>
                  </a:lnTo>
                  <a:lnTo>
                    <a:pt x="225786" y="27363"/>
                  </a:lnTo>
                  <a:lnTo>
                    <a:pt x="215604" y="14891"/>
                  </a:lnTo>
                  <a:lnTo>
                    <a:pt x="1976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6 Forma libre"/>
            <p:cNvSpPr/>
            <p:nvPr/>
          </p:nvSpPr>
          <p:spPr>
            <a:xfrm>
              <a:off x="1399640" y="2105700"/>
              <a:ext cx="190164" cy="61986"/>
            </a:xfrm>
            <a:custGeom>
              <a:avLst/>
              <a:gdLst/>
              <a:ahLst/>
              <a:cxnLst/>
              <a:rect l="0" t="0" r="0" b="0"/>
              <a:pathLst>
                <a:path w="190164" h="61986">
                  <a:moveTo>
                    <a:pt x="11179" y="0"/>
                  </a:moveTo>
                  <a:lnTo>
                    <a:pt x="11179" y="22356"/>
                  </a:lnTo>
                  <a:lnTo>
                    <a:pt x="0" y="53027"/>
                  </a:lnTo>
                  <a:lnTo>
                    <a:pt x="217" y="58748"/>
                  </a:lnTo>
                  <a:lnTo>
                    <a:pt x="3871" y="61392"/>
                  </a:lnTo>
                  <a:lnTo>
                    <a:pt x="9816" y="61985"/>
                  </a:lnTo>
                  <a:lnTo>
                    <a:pt x="62833" y="43228"/>
                  </a:lnTo>
                  <a:lnTo>
                    <a:pt x="118673" y="24713"/>
                  </a:lnTo>
                  <a:lnTo>
                    <a:pt x="168979" y="13677"/>
                  </a:lnTo>
                  <a:lnTo>
                    <a:pt x="190163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57 Forma libre"/>
            <p:cNvSpPr/>
            <p:nvPr/>
          </p:nvSpPr>
          <p:spPr>
            <a:xfrm>
              <a:off x="1665698" y="2053057"/>
              <a:ext cx="292604" cy="202891"/>
            </a:xfrm>
            <a:custGeom>
              <a:avLst/>
              <a:gdLst/>
              <a:ahLst/>
              <a:cxnLst/>
              <a:rect l="0" t="0" r="0" b="0"/>
              <a:pathLst>
                <a:path w="292604" h="202891">
                  <a:moveTo>
                    <a:pt x="8333" y="0"/>
                  </a:moveTo>
                  <a:lnTo>
                    <a:pt x="0" y="52051"/>
                  </a:lnTo>
                  <a:lnTo>
                    <a:pt x="3828" y="111537"/>
                  </a:lnTo>
                  <a:lnTo>
                    <a:pt x="18177" y="151721"/>
                  </a:lnTo>
                  <a:lnTo>
                    <a:pt x="33765" y="173107"/>
                  </a:lnTo>
                  <a:lnTo>
                    <a:pt x="53561" y="189240"/>
                  </a:lnTo>
                  <a:lnTo>
                    <a:pt x="77958" y="200310"/>
                  </a:lnTo>
                  <a:lnTo>
                    <a:pt x="101279" y="202890"/>
                  </a:lnTo>
                  <a:lnTo>
                    <a:pt x="122172" y="198968"/>
                  </a:lnTo>
                  <a:lnTo>
                    <a:pt x="184801" y="165787"/>
                  </a:lnTo>
                  <a:lnTo>
                    <a:pt x="245368" y="110102"/>
                  </a:lnTo>
                  <a:lnTo>
                    <a:pt x="292603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1895130" y="2200456"/>
              <a:ext cx="126343" cy="63172"/>
            </a:xfrm>
            <a:custGeom>
              <a:avLst/>
              <a:gdLst/>
              <a:ahLst/>
              <a:cxnLst/>
              <a:rect l="0" t="0" r="0" b="0"/>
              <a:pathLst>
                <a:path w="126343" h="63172">
                  <a:moveTo>
                    <a:pt x="0" y="0"/>
                  </a:moveTo>
                  <a:lnTo>
                    <a:pt x="19150" y="16811"/>
                  </a:lnTo>
                  <a:lnTo>
                    <a:pt x="73217" y="43909"/>
                  </a:lnTo>
                  <a:lnTo>
                    <a:pt x="126342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9 Forma libre"/>
            <p:cNvSpPr/>
            <p:nvPr/>
          </p:nvSpPr>
          <p:spPr>
            <a:xfrm>
              <a:off x="2474197" y="2189928"/>
              <a:ext cx="52644" cy="157928"/>
            </a:xfrm>
            <a:custGeom>
              <a:avLst/>
              <a:gdLst/>
              <a:ahLst/>
              <a:cxnLst/>
              <a:rect l="0" t="0" r="0" b="0"/>
              <a:pathLst>
                <a:path w="52644" h="157928">
                  <a:moveTo>
                    <a:pt x="0" y="0"/>
                  </a:moveTo>
                  <a:lnTo>
                    <a:pt x="20243" y="58616"/>
                  </a:lnTo>
                  <a:lnTo>
                    <a:pt x="37751" y="117686"/>
                  </a:lnTo>
                  <a:lnTo>
                    <a:pt x="52643" y="1579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2326798" y="2263627"/>
              <a:ext cx="221099" cy="42115"/>
            </a:xfrm>
            <a:custGeom>
              <a:avLst/>
              <a:gdLst/>
              <a:ahLst/>
              <a:cxnLst/>
              <a:rect l="0" t="0" r="0" b="0"/>
              <a:pathLst>
                <a:path w="221099" h="42115">
                  <a:moveTo>
                    <a:pt x="0" y="0"/>
                  </a:moveTo>
                  <a:lnTo>
                    <a:pt x="59358" y="3120"/>
                  </a:lnTo>
                  <a:lnTo>
                    <a:pt x="122547" y="10723"/>
                  </a:lnTo>
                  <a:lnTo>
                    <a:pt x="178485" y="25054"/>
                  </a:lnTo>
                  <a:lnTo>
                    <a:pt x="221098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61 Forma libre"/>
            <p:cNvSpPr/>
            <p:nvPr/>
          </p:nvSpPr>
          <p:spPr>
            <a:xfrm>
              <a:off x="2748905" y="2118983"/>
              <a:ext cx="349659" cy="340421"/>
            </a:xfrm>
            <a:custGeom>
              <a:avLst/>
              <a:gdLst/>
              <a:ahLst/>
              <a:cxnLst/>
              <a:rect l="0" t="0" r="0" b="0"/>
              <a:pathLst>
                <a:path w="349659" h="340421">
                  <a:moveTo>
                    <a:pt x="51675" y="113058"/>
                  </a:moveTo>
                  <a:lnTo>
                    <a:pt x="54795" y="161989"/>
                  </a:lnTo>
                  <a:lnTo>
                    <a:pt x="66330" y="221120"/>
                  </a:lnTo>
                  <a:lnTo>
                    <a:pt x="70835" y="274928"/>
                  </a:lnTo>
                  <a:lnTo>
                    <a:pt x="72170" y="324147"/>
                  </a:lnTo>
                  <a:lnTo>
                    <a:pt x="67678" y="333332"/>
                  </a:lnTo>
                  <a:lnTo>
                    <a:pt x="60004" y="338287"/>
                  </a:lnTo>
                  <a:lnTo>
                    <a:pt x="50209" y="340420"/>
                  </a:lnTo>
                  <a:lnTo>
                    <a:pt x="42509" y="338332"/>
                  </a:lnTo>
                  <a:lnTo>
                    <a:pt x="36206" y="333431"/>
                  </a:lnTo>
                  <a:lnTo>
                    <a:pt x="21745" y="309765"/>
                  </a:lnTo>
                  <a:lnTo>
                    <a:pt x="3930" y="251613"/>
                  </a:lnTo>
                  <a:lnTo>
                    <a:pt x="0" y="196926"/>
                  </a:lnTo>
                  <a:lnTo>
                    <a:pt x="4813" y="141063"/>
                  </a:lnTo>
                  <a:lnTo>
                    <a:pt x="18199" y="93374"/>
                  </a:lnTo>
                  <a:lnTo>
                    <a:pt x="36817" y="61993"/>
                  </a:lnTo>
                  <a:lnTo>
                    <a:pt x="84077" y="22481"/>
                  </a:lnTo>
                  <a:lnTo>
                    <a:pt x="115088" y="6542"/>
                  </a:lnTo>
                  <a:lnTo>
                    <a:pt x="152093" y="0"/>
                  </a:lnTo>
                  <a:lnTo>
                    <a:pt x="206518" y="6195"/>
                  </a:lnTo>
                  <a:lnTo>
                    <a:pt x="259210" y="21803"/>
                  </a:lnTo>
                  <a:lnTo>
                    <a:pt x="315658" y="55028"/>
                  </a:lnTo>
                  <a:lnTo>
                    <a:pt x="341356" y="73229"/>
                  </a:lnTo>
                  <a:lnTo>
                    <a:pt x="347741" y="82996"/>
                  </a:lnTo>
                  <a:lnTo>
                    <a:pt x="349658" y="93017"/>
                  </a:lnTo>
                  <a:lnTo>
                    <a:pt x="348597" y="103207"/>
                  </a:lnTo>
                  <a:lnTo>
                    <a:pt x="342040" y="110000"/>
                  </a:lnTo>
                  <a:lnTo>
                    <a:pt x="319157" y="117549"/>
                  </a:lnTo>
                  <a:lnTo>
                    <a:pt x="260316" y="122394"/>
                  </a:lnTo>
                  <a:lnTo>
                    <a:pt x="220131" y="123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62 Forma libre"/>
            <p:cNvSpPr/>
            <p:nvPr/>
          </p:nvSpPr>
          <p:spPr>
            <a:xfrm>
              <a:off x="3073076" y="2168871"/>
              <a:ext cx="253739" cy="156090"/>
            </a:xfrm>
            <a:custGeom>
              <a:avLst/>
              <a:gdLst/>
              <a:ahLst/>
              <a:cxnLst/>
              <a:rect l="0" t="0" r="0" b="0"/>
              <a:pathLst>
                <a:path w="253739" h="156090">
                  <a:moveTo>
                    <a:pt x="148644" y="63170"/>
                  </a:moveTo>
                  <a:lnTo>
                    <a:pt x="159823" y="51992"/>
                  </a:lnTo>
                  <a:lnTo>
                    <a:pt x="160776" y="45190"/>
                  </a:lnTo>
                  <a:lnTo>
                    <a:pt x="155596" y="28273"/>
                  </a:lnTo>
                  <a:lnTo>
                    <a:pt x="148599" y="22358"/>
                  </a:lnTo>
                  <a:lnTo>
                    <a:pt x="128347" y="15786"/>
                  </a:lnTo>
                  <a:lnTo>
                    <a:pt x="96227" y="17675"/>
                  </a:lnTo>
                  <a:lnTo>
                    <a:pt x="55102" y="29964"/>
                  </a:lnTo>
                  <a:lnTo>
                    <a:pt x="15906" y="60372"/>
                  </a:lnTo>
                  <a:lnTo>
                    <a:pt x="0" y="92107"/>
                  </a:lnTo>
                  <a:lnTo>
                    <a:pt x="1585" y="103519"/>
                  </a:lnTo>
                  <a:lnTo>
                    <a:pt x="15824" y="125557"/>
                  </a:lnTo>
                  <a:lnTo>
                    <a:pt x="44559" y="146516"/>
                  </a:lnTo>
                  <a:lnTo>
                    <a:pt x="92068" y="154546"/>
                  </a:lnTo>
                  <a:lnTo>
                    <a:pt x="153023" y="156089"/>
                  </a:lnTo>
                  <a:lnTo>
                    <a:pt x="177497" y="152041"/>
                  </a:lnTo>
                  <a:lnTo>
                    <a:pt x="196952" y="143223"/>
                  </a:lnTo>
                  <a:lnTo>
                    <a:pt x="234096" y="124087"/>
                  </a:lnTo>
                  <a:lnTo>
                    <a:pt x="241877" y="115480"/>
                  </a:lnTo>
                  <a:lnTo>
                    <a:pt x="253642" y="90318"/>
                  </a:lnTo>
                  <a:lnTo>
                    <a:pt x="253738" y="77760"/>
                  </a:lnTo>
                  <a:lnTo>
                    <a:pt x="244485" y="54447"/>
                  </a:lnTo>
                  <a:lnTo>
                    <a:pt x="2012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63 Forma libre"/>
            <p:cNvSpPr/>
            <p:nvPr/>
          </p:nvSpPr>
          <p:spPr>
            <a:xfrm>
              <a:off x="3400705" y="2200456"/>
              <a:ext cx="426517" cy="156647"/>
            </a:xfrm>
            <a:custGeom>
              <a:avLst/>
              <a:gdLst/>
              <a:ahLst/>
              <a:cxnLst/>
              <a:rect l="0" t="0" r="0" b="0"/>
              <a:pathLst>
                <a:path w="426517" h="156647">
                  <a:moveTo>
                    <a:pt x="0" y="0"/>
                  </a:moveTo>
                  <a:lnTo>
                    <a:pt x="11178" y="11178"/>
                  </a:lnTo>
                  <a:lnTo>
                    <a:pt x="16666" y="29145"/>
                  </a:lnTo>
                  <a:lnTo>
                    <a:pt x="21649" y="91142"/>
                  </a:lnTo>
                  <a:lnTo>
                    <a:pt x="26389" y="114207"/>
                  </a:lnTo>
                  <a:lnTo>
                    <a:pt x="32800" y="122931"/>
                  </a:lnTo>
                  <a:lnTo>
                    <a:pt x="52402" y="135745"/>
                  </a:lnTo>
                  <a:lnTo>
                    <a:pt x="79832" y="139100"/>
                  </a:lnTo>
                  <a:lnTo>
                    <a:pt x="128159" y="131292"/>
                  </a:lnTo>
                  <a:lnTo>
                    <a:pt x="185712" y="107692"/>
                  </a:lnTo>
                  <a:lnTo>
                    <a:pt x="195168" y="108060"/>
                  </a:lnTo>
                  <a:lnTo>
                    <a:pt x="202642" y="112984"/>
                  </a:lnTo>
                  <a:lnTo>
                    <a:pt x="217575" y="128594"/>
                  </a:lnTo>
                  <a:lnTo>
                    <a:pt x="239809" y="143331"/>
                  </a:lnTo>
                  <a:lnTo>
                    <a:pt x="289813" y="153603"/>
                  </a:lnTo>
                  <a:lnTo>
                    <a:pt x="343494" y="156646"/>
                  </a:lnTo>
                  <a:lnTo>
                    <a:pt x="385265" y="151959"/>
                  </a:lnTo>
                  <a:lnTo>
                    <a:pt x="405585" y="143186"/>
                  </a:lnTo>
                  <a:lnTo>
                    <a:pt x="414280" y="137572"/>
                  </a:lnTo>
                  <a:lnTo>
                    <a:pt x="420076" y="129149"/>
                  </a:lnTo>
                  <a:lnTo>
                    <a:pt x="426516" y="107312"/>
                  </a:lnTo>
                  <a:lnTo>
                    <a:pt x="423139" y="85129"/>
                  </a:lnTo>
                  <a:lnTo>
                    <a:pt x="412670" y="64741"/>
                  </a:lnTo>
                  <a:lnTo>
                    <a:pt x="396318" y="47881"/>
                  </a:lnTo>
                  <a:lnTo>
                    <a:pt x="380472" y="38828"/>
                  </a:lnTo>
                  <a:lnTo>
                    <a:pt x="357969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3885016" y="2257660"/>
              <a:ext cx="589597" cy="160273"/>
            </a:xfrm>
            <a:custGeom>
              <a:avLst/>
              <a:gdLst/>
              <a:ahLst/>
              <a:cxnLst/>
              <a:rect l="0" t="0" r="0" b="0"/>
              <a:pathLst>
                <a:path w="589597" h="160273">
                  <a:moveTo>
                    <a:pt x="0" y="100724"/>
                  </a:moveTo>
                  <a:lnTo>
                    <a:pt x="58617" y="91658"/>
                  </a:lnTo>
                  <a:lnTo>
                    <a:pt x="115763" y="90629"/>
                  </a:lnTo>
                  <a:lnTo>
                    <a:pt x="173380" y="79145"/>
                  </a:lnTo>
                  <a:lnTo>
                    <a:pt x="216318" y="60925"/>
                  </a:lnTo>
                  <a:lnTo>
                    <a:pt x="233792" y="44431"/>
                  </a:lnTo>
                  <a:lnTo>
                    <a:pt x="240089" y="35119"/>
                  </a:lnTo>
                  <a:lnTo>
                    <a:pt x="241948" y="26572"/>
                  </a:lnTo>
                  <a:lnTo>
                    <a:pt x="240847" y="18534"/>
                  </a:lnTo>
                  <a:lnTo>
                    <a:pt x="237773" y="10835"/>
                  </a:lnTo>
                  <a:lnTo>
                    <a:pt x="229875" y="5703"/>
                  </a:lnTo>
                  <a:lnTo>
                    <a:pt x="205502" y="0"/>
                  </a:lnTo>
                  <a:lnTo>
                    <a:pt x="170074" y="2379"/>
                  </a:lnTo>
                  <a:lnTo>
                    <a:pt x="127831" y="14834"/>
                  </a:lnTo>
                  <a:lnTo>
                    <a:pt x="82806" y="50866"/>
                  </a:lnTo>
                  <a:lnTo>
                    <a:pt x="63399" y="80492"/>
                  </a:lnTo>
                  <a:lnTo>
                    <a:pt x="63323" y="88406"/>
                  </a:lnTo>
                  <a:lnTo>
                    <a:pt x="66782" y="94851"/>
                  </a:lnTo>
                  <a:lnTo>
                    <a:pt x="72597" y="100318"/>
                  </a:lnTo>
                  <a:lnTo>
                    <a:pt x="91537" y="106393"/>
                  </a:lnTo>
                  <a:lnTo>
                    <a:pt x="131627" y="106693"/>
                  </a:lnTo>
                  <a:lnTo>
                    <a:pt x="160276" y="101037"/>
                  </a:lnTo>
                  <a:lnTo>
                    <a:pt x="216699" y="66175"/>
                  </a:lnTo>
                  <a:lnTo>
                    <a:pt x="273162" y="19225"/>
                  </a:lnTo>
                  <a:lnTo>
                    <a:pt x="283883" y="11296"/>
                  </a:lnTo>
                  <a:lnTo>
                    <a:pt x="289861" y="11859"/>
                  </a:lnTo>
                  <a:lnTo>
                    <a:pt x="292676" y="18084"/>
                  </a:lnTo>
                  <a:lnTo>
                    <a:pt x="292685" y="38259"/>
                  </a:lnTo>
                  <a:lnTo>
                    <a:pt x="274430" y="101467"/>
                  </a:lnTo>
                  <a:lnTo>
                    <a:pt x="260947" y="145527"/>
                  </a:lnTo>
                  <a:lnTo>
                    <a:pt x="262872" y="153989"/>
                  </a:lnTo>
                  <a:lnTo>
                    <a:pt x="268834" y="158461"/>
                  </a:lnTo>
                  <a:lnTo>
                    <a:pt x="277489" y="160272"/>
                  </a:lnTo>
                  <a:lnTo>
                    <a:pt x="286768" y="156800"/>
                  </a:lnTo>
                  <a:lnTo>
                    <a:pt x="337241" y="116138"/>
                  </a:lnTo>
                  <a:lnTo>
                    <a:pt x="385362" y="94113"/>
                  </a:lnTo>
                  <a:lnTo>
                    <a:pt x="447694" y="82520"/>
                  </a:lnTo>
                  <a:lnTo>
                    <a:pt x="501948" y="83350"/>
                  </a:lnTo>
                  <a:lnTo>
                    <a:pt x="565119" y="97927"/>
                  </a:lnTo>
                  <a:lnTo>
                    <a:pt x="589596" y="100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273741" y="2758467"/>
            <a:ext cx="1705618" cy="568539"/>
            <a:chOff x="273741" y="2758467"/>
            <a:chExt cx="1705618" cy="568539"/>
          </a:xfrm>
        </p:grpSpPr>
        <p:sp>
          <p:nvSpPr>
            <p:cNvPr id="67" name="66 Forma libre"/>
            <p:cNvSpPr/>
            <p:nvPr/>
          </p:nvSpPr>
          <p:spPr>
            <a:xfrm>
              <a:off x="273741" y="3074321"/>
              <a:ext cx="94757" cy="31587"/>
            </a:xfrm>
            <a:custGeom>
              <a:avLst/>
              <a:gdLst/>
              <a:ahLst/>
              <a:cxnLst/>
              <a:rect l="0" t="0" r="0" b="0"/>
              <a:pathLst>
                <a:path w="94757" h="31587">
                  <a:moveTo>
                    <a:pt x="0" y="0"/>
                  </a:moveTo>
                  <a:lnTo>
                    <a:pt x="53875" y="24024"/>
                  </a:lnTo>
                  <a:lnTo>
                    <a:pt x="94756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67 Forma libre"/>
            <p:cNvSpPr/>
            <p:nvPr/>
          </p:nvSpPr>
          <p:spPr>
            <a:xfrm>
              <a:off x="736995" y="2790052"/>
              <a:ext cx="147400" cy="494840"/>
            </a:xfrm>
            <a:custGeom>
              <a:avLst/>
              <a:gdLst/>
              <a:ahLst/>
              <a:cxnLst/>
              <a:rect l="0" t="0" r="0" b="0"/>
              <a:pathLst>
                <a:path w="147400" h="494840">
                  <a:moveTo>
                    <a:pt x="0" y="0"/>
                  </a:moveTo>
                  <a:lnTo>
                    <a:pt x="25194" y="62280"/>
                  </a:lnTo>
                  <a:lnTo>
                    <a:pt x="41545" y="116330"/>
                  </a:lnTo>
                  <a:lnTo>
                    <a:pt x="56039" y="177657"/>
                  </a:lnTo>
                  <a:lnTo>
                    <a:pt x="66647" y="228764"/>
                  </a:lnTo>
                  <a:lnTo>
                    <a:pt x="77199" y="280951"/>
                  </a:lnTo>
                  <a:lnTo>
                    <a:pt x="93324" y="333459"/>
                  </a:lnTo>
                  <a:lnTo>
                    <a:pt x="111328" y="395198"/>
                  </a:lnTo>
                  <a:lnTo>
                    <a:pt x="129269" y="452454"/>
                  </a:lnTo>
                  <a:lnTo>
                    <a:pt x="147399" y="49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68 Forma libre"/>
            <p:cNvSpPr/>
            <p:nvPr/>
          </p:nvSpPr>
          <p:spPr>
            <a:xfrm>
              <a:off x="600124" y="2758467"/>
              <a:ext cx="357970" cy="94757"/>
            </a:xfrm>
            <a:custGeom>
              <a:avLst/>
              <a:gdLst/>
              <a:ahLst/>
              <a:cxnLst/>
              <a:rect l="0" t="0" r="0" b="0"/>
              <a:pathLst>
                <a:path w="357970" h="94757">
                  <a:moveTo>
                    <a:pt x="0" y="0"/>
                  </a:moveTo>
                  <a:lnTo>
                    <a:pt x="37478" y="8333"/>
                  </a:lnTo>
                  <a:lnTo>
                    <a:pt x="88902" y="15683"/>
                  </a:lnTo>
                  <a:lnTo>
                    <a:pt x="145290" y="35636"/>
                  </a:lnTo>
                  <a:lnTo>
                    <a:pt x="195647" y="49423"/>
                  </a:lnTo>
                  <a:lnTo>
                    <a:pt x="253332" y="66636"/>
                  </a:lnTo>
                  <a:lnTo>
                    <a:pt x="305649" y="79665"/>
                  </a:lnTo>
                  <a:lnTo>
                    <a:pt x="357969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747523" y="2979565"/>
              <a:ext cx="263214" cy="73700"/>
            </a:xfrm>
            <a:custGeom>
              <a:avLst/>
              <a:gdLst/>
              <a:ahLst/>
              <a:cxnLst/>
              <a:rect l="0" t="0" r="0" b="0"/>
              <a:pathLst>
                <a:path w="263214" h="73700">
                  <a:moveTo>
                    <a:pt x="0" y="0"/>
                  </a:moveTo>
                  <a:lnTo>
                    <a:pt x="48931" y="19786"/>
                  </a:lnTo>
                  <a:lnTo>
                    <a:pt x="96777" y="31209"/>
                  </a:lnTo>
                  <a:lnTo>
                    <a:pt x="147998" y="42002"/>
                  </a:lnTo>
                  <a:lnTo>
                    <a:pt x="206529" y="56130"/>
                  </a:lnTo>
                  <a:lnTo>
                    <a:pt x="263213" y="73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1080032" y="3032207"/>
              <a:ext cx="212646" cy="213143"/>
            </a:xfrm>
            <a:custGeom>
              <a:avLst/>
              <a:gdLst/>
              <a:ahLst/>
              <a:cxnLst/>
              <a:rect l="0" t="0" r="0" b="0"/>
              <a:pathLst>
                <a:path w="212646" h="213143">
                  <a:moveTo>
                    <a:pt x="67574" y="21057"/>
                  </a:moveTo>
                  <a:lnTo>
                    <a:pt x="14547" y="70609"/>
                  </a:lnTo>
                  <a:lnTo>
                    <a:pt x="3062" y="96503"/>
                  </a:lnTo>
                  <a:lnTo>
                    <a:pt x="0" y="109959"/>
                  </a:lnTo>
                  <a:lnTo>
                    <a:pt x="5956" y="137388"/>
                  </a:lnTo>
                  <a:lnTo>
                    <a:pt x="32786" y="181947"/>
                  </a:lnTo>
                  <a:lnTo>
                    <a:pt x="49773" y="195119"/>
                  </a:lnTo>
                  <a:lnTo>
                    <a:pt x="89274" y="213107"/>
                  </a:lnTo>
                  <a:lnTo>
                    <a:pt x="131586" y="213142"/>
                  </a:lnTo>
                  <a:lnTo>
                    <a:pt x="169989" y="205743"/>
                  </a:lnTo>
                  <a:lnTo>
                    <a:pt x="192640" y="186978"/>
                  </a:lnTo>
                  <a:lnTo>
                    <a:pt x="203594" y="173785"/>
                  </a:lnTo>
                  <a:lnTo>
                    <a:pt x="212645" y="149768"/>
                  </a:lnTo>
                  <a:lnTo>
                    <a:pt x="208924" y="94575"/>
                  </a:lnTo>
                  <a:lnTo>
                    <a:pt x="194594" y="50119"/>
                  </a:lnTo>
                  <a:lnTo>
                    <a:pt x="179009" y="27735"/>
                  </a:lnTo>
                  <a:lnTo>
                    <a:pt x="1518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71 Forma libre"/>
            <p:cNvSpPr/>
            <p:nvPr/>
          </p:nvSpPr>
          <p:spPr>
            <a:xfrm>
              <a:off x="1358176" y="3074321"/>
              <a:ext cx="242157" cy="115815"/>
            </a:xfrm>
            <a:custGeom>
              <a:avLst/>
              <a:gdLst/>
              <a:ahLst/>
              <a:cxnLst/>
              <a:rect l="0" t="0" r="0" b="0"/>
              <a:pathLst>
                <a:path w="242157" h="115815">
                  <a:moveTo>
                    <a:pt x="0" y="115814"/>
                  </a:moveTo>
                  <a:lnTo>
                    <a:pt x="5589" y="99046"/>
                  </a:lnTo>
                  <a:lnTo>
                    <a:pt x="17692" y="84575"/>
                  </a:lnTo>
                  <a:lnTo>
                    <a:pt x="71350" y="43113"/>
                  </a:lnTo>
                  <a:lnTo>
                    <a:pt x="126033" y="18604"/>
                  </a:lnTo>
                  <a:lnTo>
                    <a:pt x="182064" y="3259"/>
                  </a:lnTo>
                  <a:lnTo>
                    <a:pt x="2421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1598537" y="3074321"/>
              <a:ext cx="380822" cy="252685"/>
            </a:xfrm>
            <a:custGeom>
              <a:avLst/>
              <a:gdLst/>
              <a:ahLst/>
              <a:cxnLst/>
              <a:rect l="0" t="0" r="0" b="0"/>
              <a:pathLst>
                <a:path w="380822" h="252685">
                  <a:moveTo>
                    <a:pt x="43909" y="0"/>
                  </a:moveTo>
                  <a:lnTo>
                    <a:pt x="14600" y="29309"/>
                  </a:lnTo>
                  <a:lnTo>
                    <a:pt x="0" y="60677"/>
                  </a:lnTo>
                  <a:lnTo>
                    <a:pt x="1387" y="86239"/>
                  </a:lnTo>
                  <a:lnTo>
                    <a:pt x="9802" y="110858"/>
                  </a:lnTo>
                  <a:lnTo>
                    <a:pt x="40992" y="153304"/>
                  </a:lnTo>
                  <a:lnTo>
                    <a:pt x="76998" y="181104"/>
                  </a:lnTo>
                  <a:lnTo>
                    <a:pt x="133924" y="208495"/>
                  </a:lnTo>
                  <a:lnTo>
                    <a:pt x="188248" y="219779"/>
                  </a:lnTo>
                  <a:lnTo>
                    <a:pt x="230045" y="226427"/>
                  </a:lnTo>
                  <a:lnTo>
                    <a:pt x="282971" y="219378"/>
                  </a:lnTo>
                  <a:lnTo>
                    <a:pt x="327567" y="206721"/>
                  </a:lnTo>
                  <a:lnTo>
                    <a:pt x="359583" y="185253"/>
                  </a:lnTo>
                  <a:lnTo>
                    <a:pt x="365492" y="174975"/>
                  </a:lnTo>
                  <a:lnTo>
                    <a:pt x="368939" y="151076"/>
                  </a:lnTo>
                  <a:lnTo>
                    <a:pt x="363541" y="140492"/>
                  </a:lnTo>
                  <a:lnTo>
                    <a:pt x="341945" y="122493"/>
                  </a:lnTo>
                  <a:lnTo>
                    <a:pt x="302492" y="104794"/>
                  </a:lnTo>
                  <a:lnTo>
                    <a:pt x="249987" y="97731"/>
                  </a:lnTo>
                  <a:lnTo>
                    <a:pt x="201155" y="106817"/>
                  </a:lnTo>
                  <a:lnTo>
                    <a:pt x="190854" y="114495"/>
                  </a:lnTo>
                  <a:lnTo>
                    <a:pt x="179408" y="135505"/>
                  </a:lnTo>
                  <a:lnTo>
                    <a:pt x="179865" y="145319"/>
                  </a:lnTo>
                  <a:lnTo>
                    <a:pt x="183679" y="154201"/>
                  </a:lnTo>
                  <a:lnTo>
                    <a:pt x="205815" y="177880"/>
                  </a:lnTo>
                  <a:lnTo>
                    <a:pt x="263408" y="213934"/>
                  </a:lnTo>
                  <a:lnTo>
                    <a:pt x="318027" y="239007"/>
                  </a:lnTo>
                  <a:lnTo>
                    <a:pt x="380821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2598042" y="2626969"/>
            <a:ext cx="2307939" cy="1184348"/>
            <a:chOff x="2598042" y="2626969"/>
            <a:chExt cx="2307939" cy="1184348"/>
          </a:xfrm>
        </p:grpSpPr>
        <p:sp>
          <p:nvSpPr>
            <p:cNvPr id="75" name="74 Forma libre"/>
            <p:cNvSpPr/>
            <p:nvPr/>
          </p:nvSpPr>
          <p:spPr>
            <a:xfrm>
              <a:off x="2990105" y="2979565"/>
              <a:ext cx="52632" cy="536954"/>
            </a:xfrm>
            <a:custGeom>
              <a:avLst/>
              <a:gdLst/>
              <a:ahLst/>
              <a:cxnLst/>
              <a:rect l="0" t="0" r="0" b="0"/>
              <a:pathLst>
                <a:path w="52632" h="536954">
                  <a:moveTo>
                    <a:pt x="10517" y="0"/>
                  </a:moveTo>
                  <a:lnTo>
                    <a:pt x="2184" y="37478"/>
                  </a:lnTo>
                  <a:lnTo>
                    <a:pt x="422" y="88901"/>
                  </a:lnTo>
                  <a:lnTo>
                    <a:pt x="117" y="135786"/>
                  </a:lnTo>
                  <a:lnTo>
                    <a:pt x="27" y="186722"/>
                  </a:lnTo>
                  <a:lnTo>
                    <a:pt x="0" y="238859"/>
                  </a:lnTo>
                  <a:lnTo>
                    <a:pt x="5581" y="291351"/>
                  </a:lnTo>
                  <a:lnTo>
                    <a:pt x="14644" y="343950"/>
                  </a:lnTo>
                  <a:lnTo>
                    <a:pt x="27016" y="405719"/>
                  </a:lnTo>
                  <a:lnTo>
                    <a:pt x="33793" y="459861"/>
                  </a:lnTo>
                  <a:lnTo>
                    <a:pt x="48244" y="519176"/>
                  </a:lnTo>
                  <a:lnTo>
                    <a:pt x="52631" y="536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2853223" y="2874280"/>
              <a:ext cx="294799" cy="63172"/>
            </a:xfrm>
            <a:custGeom>
              <a:avLst/>
              <a:gdLst/>
              <a:ahLst/>
              <a:cxnLst/>
              <a:rect l="0" t="0" r="0" b="0"/>
              <a:pathLst>
                <a:path w="294799" h="63172">
                  <a:moveTo>
                    <a:pt x="0" y="0"/>
                  </a:moveTo>
                  <a:lnTo>
                    <a:pt x="60383" y="11453"/>
                  </a:lnTo>
                  <a:lnTo>
                    <a:pt x="114987" y="21331"/>
                  </a:lnTo>
                  <a:lnTo>
                    <a:pt x="168211" y="31667"/>
                  </a:lnTo>
                  <a:lnTo>
                    <a:pt x="217906" y="42138"/>
                  </a:lnTo>
                  <a:lnTo>
                    <a:pt x="278953" y="58495"/>
                  </a:lnTo>
                  <a:lnTo>
                    <a:pt x="294798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76 Forma libre"/>
            <p:cNvSpPr/>
            <p:nvPr/>
          </p:nvSpPr>
          <p:spPr>
            <a:xfrm>
              <a:off x="2895337" y="3105907"/>
              <a:ext cx="231628" cy="63172"/>
            </a:xfrm>
            <a:custGeom>
              <a:avLst/>
              <a:gdLst/>
              <a:ahLst/>
              <a:cxnLst/>
              <a:rect l="0" t="0" r="0" b="0"/>
              <a:pathLst>
                <a:path w="231628" h="63172">
                  <a:moveTo>
                    <a:pt x="0" y="0"/>
                  </a:moveTo>
                  <a:lnTo>
                    <a:pt x="62280" y="25194"/>
                  </a:lnTo>
                  <a:lnTo>
                    <a:pt x="119450" y="41545"/>
                  </a:lnTo>
                  <a:lnTo>
                    <a:pt x="181133" y="56040"/>
                  </a:lnTo>
                  <a:lnTo>
                    <a:pt x="231627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77 Forma libre"/>
            <p:cNvSpPr/>
            <p:nvPr/>
          </p:nvSpPr>
          <p:spPr>
            <a:xfrm>
              <a:off x="3348062" y="3327005"/>
              <a:ext cx="105286" cy="31587"/>
            </a:xfrm>
            <a:custGeom>
              <a:avLst/>
              <a:gdLst/>
              <a:ahLst/>
              <a:cxnLst/>
              <a:rect l="0" t="0" r="0" b="0"/>
              <a:pathLst>
                <a:path w="105286" h="31587">
                  <a:moveTo>
                    <a:pt x="0" y="0"/>
                  </a:moveTo>
                  <a:lnTo>
                    <a:pt x="58617" y="14655"/>
                  </a:lnTo>
                  <a:lnTo>
                    <a:pt x="105285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78 Forma libre"/>
            <p:cNvSpPr/>
            <p:nvPr/>
          </p:nvSpPr>
          <p:spPr>
            <a:xfrm>
              <a:off x="3305948" y="3442819"/>
              <a:ext cx="200043" cy="42115"/>
            </a:xfrm>
            <a:custGeom>
              <a:avLst/>
              <a:gdLst/>
              <a:ahLst/>
              <a:cxnLst/>
              <a:rect l="0" t="0" r="0" b="0"/>
              <a:pathLst>
                <a:path w="200043" h="42115">
                  <a:moveTo>
                    <a:pt x="0" y="0"/>
                  </a:moveTo>
                  <a:lnTo>
                    <a:pt x="58554" y="17958"/>
                  </a:lnTo>
                  <a:lnTo>
                    <a:pt x="113536" y="28197"/>
                  </a:lnTo>
                  <a:lnTo>
                    <a:pt x="165927" y="39018"/>
                  </a:lnTo>
                  <a:lnTo>
                    <a:pt x="200042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79 Forma libre"/>
            <p:cNvSpPr/>
            <p:nvPr/>
          </p:nvSpPr>
          <p:spPr>
            <a:xfrm>
              <a:off x="3695503" y="3316477"/>
              <a:ext cx="473783" cy="200042"/>
            </a:xfrm>
            <a:custGeom>
              <a:avLst/>
              <a:gdLst/>
              <a:ahLst/>
              <a:cxnLst/>
              <a:rect l="0" t="0" r="0" b="0"/>
              <a:pathLst>
                <a:path w="473783" h="200042">
                  <a:moveTo>
                    <a:pt x="0" y="0"/>
                  </a:moveTo>
                  <a:lnTo>
                    <a:pt x="35917" y="53875"/>
                  </a:lnTo>
                  <a:lnTo>
                    <a:pt x="70298" y="105447"/>
                  </a:lnTo>
                  <a:lnTo>
                    <a:pt x="79620" y="110072"/>
                  </a:lnTo>
                  <a:lnTo>
                    <a:pt x="102457" y="108972"/>
                  </a:lnTo>
                  <a:lnTo>
                    <a:pt x="121965" y="100685"/>
                  </a:lnTo>
                  <a:lnTo>
                    <a:pt x="179524" y="65886"/>
                  </a:lnTo>
                  <a:lnTo>
                    <a:pt x="189873" y="61471"/>
                  </a:lnTo>
                  <a:lnTo>
                    <a:pt x="199111" y="60868"/>
                  </a:lnTo>
                  <a:lnTo>
                    <a:pt x="215616" y="66437"/>
                  </a:lnTo>
                  <a:lnTo>
                    <a:pt x="227630" y="79830"/>
                  </a:lnTo>
                  <a:lnTo>
                    <a:pt x="255452" y="142622"/>
                  </a:lnTo>
                  <a:lnTo>
                    <a:pt x="261548" y="151233"/>
                  </a:lnTo>
                  <a:lnTo>
                    <a:pt x="269122" y="155804"/>
                  </a:lnTo>
                  <a:lnTo>
                    <a:pt x="286896" y="157764"/>
                  </a:lnTo>
                  <a:lnTo>
                    <a:pt x="303374" y="151616"/>
                  </a:lnTo>
                  <a:lnTo>
                    <a:pt x="358722" y="126712"/>
                  </a:lnTo>
                  <a:lnTo>
                    <a:pt x="368999" y="123079"/>
                  </a:lnTo>
                  <a:lnTo>
                    <a:pt x="389777" y="125282"/>
                  </a:lnTo>
                  <a:lnTo>
                    <a:pt x="400231" y="129144"/>
                  </a:lnTo>
                  <a:lnTo>
                    <a:pt x="418086" y="142795"/>
                  </a:lnTo>
                  <a:lnTo>
                    <a:pt x="473782" y="2000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4264042" y="350599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4346948" y="3409436"/>
              <a:ext cx="254007" cy="180783"/>
            </a:xfrm>
            <a:custGeom>
              <a:avLst/>
              <a:gdLst/>
              <a:ahLst/>
              <a:cxnLst/>
              <a:rect l="0" t="0" r="0" b="0"/>
              <a:pathLst>
                <a:path w="254007" h="180783">
                  <a:moveTo>
                    <a:pt x="180306" y="22854"/>
                  </a:moveTo>
                  <a:lnTo>
                    <a:pt x="118026" y="0"/>
                  </a:lnTo>
                  <a:lnTo>
                    <a:pt x="91404" y="219"/>
                  </a:lnTo>
                  <a:lnTo>
                    <a:pt x="50110" y="12508"/>
                  </a:lnTo>
                  <a:lnTo>
                    <a:pt x="28464" y="27615"/>
                  </a:lnTo>
                  <a:lnTo>
                    <a:pt x="12215" y="47197"/>
                  </a:lnTo>
                  <a:lnTo>
                    <a:pt x="1094" y="71498"/>
                  </a:lnTo>
                  <a:lnTo>
                    <a:pt x="0" y="82190"/>
                  </a:lnTo>
                  <a:lnTo>
                    <a:pt x="5024" y="100308"/>
                  </a:lnTo>
                  <a:lnTo>
                    <a:pt x="26595" y="123662"/>
                  </a:lnTo>
                  <a:lnTo>
                    <a:pt x="55214" y="139811"/>
                  </a:lnTo>
                  <a:lnTo>
                    <a:pt x="102687" y="146416"/>
                  </a:lnTo>
                  <a:lnTo>
                    <a:pt x="150029" y="137194"/>
                  </a:lnTo>
                  <a:lnTo>
                    <a:pt x="173089" y="122805"/>
                  </a:lnTo>
                  <a:lnTo>
                    <a:pt x="189967" y="104712"/>
                  </a:lnTo>
                  <a:lnTo>
                    <a:pt x="201367" y="84972"/>
                  </a:lnTo>
                  <a:lnTo>
                    <a:pt x="202536" y="74794"/>
                  </a:lnTo>
                  <a:lnTo>
                    <a:pt x="197595" y="54128"/>
                  </a:lnTo>
                  <a:lnTo>
                    <a:pt x="193002" y="49552"/>
                  </a:lnTo>
                  <a:lnTo>
                    <a:pt x="187600" y="48842"/>
                  </a:lnTo>
                  <a:lnTo>
                    <a:pt x="181659" y="50708"/>
                  </a:lnTo>
                  <a:lnTo>
                    <a:pt x="178868" y="55461"/>
                  </a:lnTo>
                  <a:lnTo>
                    <a:pt x="178887" y="70102"/>
                  </a:lnTo>
                  <a:lnTo>
                    <a:pt x="196653" y="103664"/>
                  </a:lnTo>
                  <a:lnTo>
                    <a:pt x="239862" y="160888"/>
                  </a:lnTo>
                  <a:lnTo>
                    <a:pt x="254006" y="180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82 Forma libre"/>
            <p:cNvSpPr/>
            <p:nvPr/>
          </p:nvSpPr>
          <p:spPr>
            <a:xfrm>
              <a:off x="4716767" y="3116435"/>
              <a:ext cx="189214" cy="694882"/>
            </a:xfrm>
            <a:custGeom>
              <a:avLst/>
              <a:gdLst/>
              <a:ahLst/>
              <a:cxnLst/>
              <a:rect l="0" t="0" r="0" b="0"/>
              <a:pathLst>
                <a:path w="189214" h="694882">
                  <a:moveTo>
                    <a:pt x="0" y="0"/>
                  </a:moveTo>
                  <a:lnTo>
                    <a:pt x="42662" y="55660"/>
                  </a:lnTo>
                  <a:lnTo>
                    <a:pt x="85686" y="114088"/>
                  </a:lnTo>
                  <a:lnTo>
                    <a:pt x="123510" y="171928"/>
                  </a:lnTo>
                  <a:lnTo>
                    <a:pt x="146560" y="222127"/>
                  </a:lnTo>
                  <a:lnTo>
                    <a:pt x="165088" y="274046"/>
                  </a:lnTo>
                  <a:lnTo>
                    <a:pt x="177987" y="329594"/>
                  </a:lnTo>
                  <a:lnTo>
                    <a:pt x="186098" y="387386"/>
                  </a:lnTo>
                  <a:lnTo>
                    <a:pt x="188501" y="441555"/>
                  </a:lnTo>
                  <a:lnTo>
                    <a:pt x="189213" y="494649"/>
                  </a:lnTo>
                  <a:lnTo>
                    <a:pt x="183185" y="547426"/>
                  </a:lnTo>
                  <a:lnTo>
                    <a:pt x="169701" y="596988"/>
                  </a:lnTo>
                  <a:lnTo>
                    <a:pt x="143837" y="660326"/>
                  </a:lnTo>
                  <a:lnTo>
                    <a:pt x="126342" y="6948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83 Forma libre"/>
            <p:cNvSpPr/>
            <p:nvPr/>
          </p:nvSpPr>
          <p:spPr>
            <a:xfrm>
              <a:off x="2598042" y="2626969"/>
              <a:ext cx="792135" cy="710566"/>
            </a:xfrm>
            <a:custGeom>
              <a:avLst/>
              <a:gdLst/>
              <a:ahLst/>
              <a:cxnLst/>
              <a:rect l="0" t="0" r="0" b="0"/>
              <a:pathLst>
                <a:path w="792135" h="710566">
                  <a:moveTo>
                    <a:pt x="792134" y="15684"/>
                  </a:moveTo>
                  <a:lnTo>
                    <a:pt x="740084" y="7351"/>
                  </a:lnTo>
                  <a:lnTo>
                    <a:pt x="680597" y="0"/>
                  </a:lnTo>
                  <a:lnTo>
                    <a:pt x="618056" y="1808"/>
                  </a:lnTo>
                  <a:lnTo>
                    <a:pt x="566978" y="6787"/>
                  </a:lnTo>
                  <a:lnTo>
                    <a:pt x="511910" y="12900"/>
                  </a:lnTo>
                  <a:lnTo>
                    <a:pt x="452341" y="19516"/>
                  </a:lnTo>
                  <a:lnTo>
                    <a:pt x="393890" y="32595"/>
                  </a:lnTo>
                  <a:lnTo>
                    <a:pt x="335547" y="51276"/>
                  </a:lnTo>
                  <a:lnTo>
                    <a:pt x="274521" y="75176"/>
                  </a:lnTo>
                  <a:lnTo>
                    <a:pt x="218543" y="101397"/>
                  </a:lnTo>
                  <a:lnTo>
                    <a:pt x="166368" y="128648"/>
                  </a:lnTo>
                  <a:lnTo>
                    <a:pt x="115883" y="156357"/>
                  </a:lnTo>
                  <a:lnTo>
                    <a:pt x="100314" y="171467"/>
                  </a:lnTo>
                  <a:lnTo>
                    <a:pt x="91105" y="187390"/>
                  </a:lnTo>
                  <a:lnTo>
                    <a:pt x="76973" y="220679"/>
                  </a:lnTo>
                  <a:lnTo>
                    <a:pt x="39642" y="273475"/>
                  </a:lnTo>
                  <a:lnTo>
                    <a:pt x="13373" y="331882"/>
                  </a:lnTo>
                  <a:lnTo>
                    <a:pt x="0" y="386753"/>
                  </a:lnTo>
                  <a:lnTo>
                    <a:pt x="607" y="422369"/>
                  </a:lnTo>
                  <a:lnTo>
                    <a:pt x="18705" y="480894"/>
                  </a:lnTo>
                  <a:lnTo>
                    <a:pt x="51883" y="537099"/>
                  </a:lnTo>
                  <a:lnTo>
                    <a:pt x="102528" y="596387"/>
                  </a:lnTo>
                  <a:lnTo>
                    <a:pt x="147951" y="640712"/>
                  </a:lnTo>
                  <a:lnTo>
                    <a:pt x="201182" y="689868"/>
                  </a:lnTo>
                  <a:lnTo>
                    <a:pt x="223595" y="710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189513" y="3399700"/>
            <a:ext cx="6159498" cy="1169669"/>
            <a:chOff x="189513" y="3399700"/>
            <a:chExt cx="6159498" cy="1169669"/>
          </a:xfrm>
        </p:grpSpPr>
        <p:sp>
          <p:nvSpPr>
            <p:cNvPr id="86" name="85 Forma libre"/>
            <p:cNvSpPr/>
            <p:nvPr/>
          </p:nvSpPr>
          <p:spPr>
            <a:xfrm>
              <a:off x="189513" y="3653389"/>
              <a:ext cx="210571" cy="136871"/>
            </a:xfrm>
            <a:custGeom>
              <a:avLst/>
              <a:gdLst/>
              <a:ahLst/>
              <a:cxnLst/>
              <a:rect l="0" t="0" r="0" b="0"/>
              <a:pathLst>
                <a:path w="210571" h="136871">
                  <a:moveTo>
                    <a:pt x="0" y="0"/>
                  </a:moveTo>
                  <a:lnTo>
                    <a:pt x="61075" y="57565"/>
                  </a:lnTo>
                  <a:lnTo>
                    <a:pt x="120729" y="92609"/>
                  </a:lnTo>
                  <a:lnTo>
                    <a:pt x="177075" y="121163"/>
                  </a:lnTo>
                  <a:lnTo>
                    <a:pt x="210570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86 Forma libre"/>
            <p:cNvSpPr/>
            <p:nvPr/>
          </p:nvSpPr>
          <p:spPr>
            <a:xfrm>
              <a:off x="666500" y="3399700"/>
              <a:ext cx="452222" cy="527431"/>
            </a:xfrm>
            <a:custGeom>
              <a:avLst/>
              <a:gdLst/>
              <a:ahLst/>
              <a:cxnLst/>
              <a:rect l="0" t="0" r="0" b="0"/>
              <a:pathLst>
                <a:path w="452222" h="527431">
                  <a:moveTo>
                    <a:pt x="28381" y="137875"/>
                  </a:moveTo>
                  <a:lnTo>
                    <a:pt x="39834" y="186806"/>
                  </a:lnTo>
                  <a:lnTo>
                    <a:pt x="49712" y="234651"/>
                  </a:lnTo>
                  <a:lnTo>
                    <a:pt x="60047" y="285873"/>
                  </a:lnTo>
                  <a:lnTo>
                    <a:pt x="70519" y="334975"/>
                  </a:lnTo>
                  <a:lnTo>
                    <a:pt x="81030" y="382278"/>
                  </a:lnTo>
                  <a:lnTo>
                    <a:pt x="100652" y="445075"/>
                  </a:lnTo>
                  <a:lnTo>
                    <a:pt x="122487" y="505233"/>
                  </a:lnTo>
                  <a:lnTo>
                    <a:pt x="126213" y="516141"/>
                  </a:lnTo>
                  <a:lnTo>
                    <a:pt x="127528" y="517564"/>
                  </a:lnTo>
                  <a:lnTo>
                    <a:pt x="125868" y="503548"/>
                  </a:lnTo>
                  <a:lnTo>
                    <a:pt x="105696" y="454126"/>
                  </a:lnTo>
                  <a:lnTo>
                    <a:pt x="80145" y="406144"/>
                  </a:lnTo>
                  <a:lnTo>
                    <a:pt x="57236" y="354883"/>
                  </a:lnTo>
                  <a:lnTo>
                    <a:pt x="36801" y="301480"/>
                  </a:lnTo>
                  <a:lnTo>
                    <a:pt x="22817" y="242893"/>
                  </a:lnTo>
                  <a:lnTo>
                    <a:pt x="11264" y="189139"/>
                  </a:lnTo>
                  <a:lnTo>
                    <a:pt x="0" y="128461"/>
                  </a:lnTo>
                  <a:lnTo>
                    <a:pt x="864" y="85563"/>
                  </a:lnTo>
                  <a:lnTo>
                    <a:pt x="7963" y="57304"/>
                  </a:lnTo>
                  <a:lnTo>
                    <a:pt x="22816" y="29146"/>
                  </a:lnTo>
                  <a:lnTo>
                    <a:pt x="47354" y="10393"/>
                  </a:lnTo>
                  <a:lnTo>
                    <a:pt x="62087" y="3754"/>
                  </a:lnTo>
                  <a:lnTo>
                    <a:pt x="116357" y="0"/>
                  </a:lnTo>
                  <a:lnTo>
                    <a:pt x="165712" y="11886"/>
                  </a:lnTo>
                  <a:lnTo>
                    <a:pt x="215905" y="38032"/>
                  </a:lnTo>
                  <a:lnTo>
                    <a:pt x="270274" y="85950"/>
                  </a:lnTo>
                  <a:lnTo>
                    <a:pt x="303023" y="120253"/>
                  </a:lnTo>
                  <a:lnTo>
                    <a:pt x="313441" y="139402"/>
                  </a:lnTo>
                  <a:lnTo>
                    <a:pt x="320294" y="175502"/>
                  </a:lnTo>
                  <a:lnTo>
                    <a:pt x="315657" y="199052"/>
                  </a:lnTo>
                  <a:lnTo>
                    <a:pt x="311145" y="210245"/>
                  </a:lnTo>
                  <a:lnTo>
                    <a:pt x="302288" y="218877"/>
                  </a:lnTo>
                  <a:lnTo>
                    <a:pt x="276849" y="231588"/>
                  </a:lnTo>
                  <a:lnTo>
                    <a:pt x="235232" y="239731"/>
                  </a:lnTo>
                  <a:lnTo>
                    <a:pt x="230623" y="243214"/>
                  </a:lnTo>
                  <a:lnTo>
                    <a:pt x="232229" y="247875"/>
                  </a:lnTo>
                  <a:lnTo>
                    <a:pt x="245322" y="258124"/>
                  </a:lnTo>
                  <a:lnTo>
                    <a:pt x="303851" y="289943"/>
                  </a:lnTo>
                  <a:lnTo>
                    <a:pt x="363903" y="324032"/>
                  </a:lnTo>
                  <a:lnTo>
                    <a:pt x="422753" y="375071"/>
                  </a:lnTo>
                  <a:lnTo>
                    <a:pt x="439770" y="402738"/>
                  </a:lnTo>
                  <a:lnTo>
                    <a:pt x="452221" y="438751"/>
                  </a:lnTo>
                  <a:lnTo>
                    <a:pt x="450331" y="462281"/>
                  </a:lnTo>
                  <a:lnTo>
                    <a:pt x="446551" y="473469"/>
                  </a:lnTo>
                  <a:lnTo>
                    <a:pt x="426754" y="492138"/>
                  </a:lnTo>
                  <a:lnTo>
                    <a:pt x="377563" y="517599"/>
                  </a:lnTo>
                  <a:lnTo>
                    <a:pt x="315854" y="525488"/>
                  </a:lnTo>
                  <a:lnTo>
                    <a:pt x="291593" y="5274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1158212" y="3687901"/>
              <a:ext cx="305250" cy="249758"/>
            </a:xfrm>
            <a:custGeom>
              <a:avLst/>
              <a:gdLst/>
              <a:ahLst/>
              <a:cxnLst/>
              <a:rect l="0" t="0" r="0" b="0"/>
              <a:pathLst>
                <a:path w="305250" h="249758">
                  <a:moveTo>
                    <a:pt x="189436" y="18130"/>
                  </a:moveTo>
                  <a:lnTo>
                    <a:pt x="172668" y="6952"/>
                  </a:lnTo>
                  <a:lnTo>
                    <a:pt x="134295" y="0"/>
                  </a:lnTo>
                  <a:lnTo>
                    <a:pt x="108777" y="4613"/>
                  </a:lnTo>
                  <a:lnTo>
                    <a:pt x="52620" y="32228"/>
                  </a:lnTo>
                  <a:lnTo>
                    <a:pt x="19176" y="61302"/>
                  </a:lnTo>
                  <a:lnTo>
                    <a:pt x="38" y="92143"/>
                  </a:lnTo>
                  <a:lnTo>
                    <a:pt x="0" y="100227"/>
                  </a:lnTo>
                  <a:lnTo>
                    <a:pt x="3484" y="106787"/>
                  </a:lnTo>
                  <a:lnTo>
                    <a:pt x="9316" y="112329"/>
                  </a:lnTo>
                  <a:lnTo>
                    <a:pt x="28274" y="118488"/>
                  </a:lnTo>
                  <a:lnTo>
                    <a:pt x="39881" y="120131"/>
                  </a:lnTo>
                  <a:lnTo>
                    <a:pt x="78573" y="111264"/>
                  </a:lnTo>
                  <a:lnTo>
                    <a:pt x="123993" y="87306"/>
                  </a:lnTo>
                  <a:lnTo>
                    <a:pt x="181688" y="36008"/>
                  </a:lnTo>
                  <a:lnTo>
                    <a:pt x="191290" y="26539"/>
                  </a:lnTo>
                  <a:lnTo>
                    <a:pt x="198861" y="23736"/>
                  </a:lnTo>
                  <a:lnTo>
                    <a:pt x="205078" y="25377"/>
                  </a:lnTo>
                  <a:lnTo>
                    <a:pt x="210392" y="29980"/>
                  </a:lnTo>
                  <a:lnTo>
                    <a:pt x="216297" y="50693"/>
                  </a:lnTo>
                  <a:lnTo>
                    <a:pt x="225677" y="100471"/>
                  </a:lnTo>
                  <a:lnTo>
                    <a:pt x="235399" y="150152"/>
                  </a:lnTo>
                  <a:lnTo>
                    <a:pt x="257570" y="210672"/>
                  </a:lnTo>
                  <a:lnTo>
                    <a:pt x="270800" y="230826"/>
                  </a:lnTo>
                  <a:lnTo>
                    <a:pt x="284479" y="241343"/>
                  </a:lnTo>
                  <a:lnTo>
                    <a:pt x="305249" y="2497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88 Forma libre"/>
            <p:cNvSpPr/>
            <p:nvPr/>
          </p:nvSpPr>
          <p:spPr>
            <a:xfrm>
              <a:off x="1579332" y="3495461"/>
              <a:ext cx="10472" cy="400084"/>
            </a:xfrm>
            <a:custGeom>
              <a:avLst/>
              <a:gdLst/>
              <a:ahLst/>
              <a:cxnLst/>
              <a:rect l="0" t="0" r="0" b="0"/>
              <a:pathLst>
                <a:path w="10472" h="400084">
                  <a:moveTo>
                    <a:pt x="10471" y="0"/>
                  </a:moveTo>
                  <a:lnTo>
                    <a:pt x="7352" y="42692"/>
                  </a:lnTo>
                  <a:lnTo>
                    <a:pt x="2138" y="89469"/>
                  </a:lnTo>
                  <a:lnTo>
                    <a:pt x="593" y="150122"/>
                  </a:lnTo>
                  <a:lnTo>
                    <a:pt x="135" y="200848"/>
                  </a:lnTo>
                  <a:lnTo>
                    <a:pt x="0" y="252923"/>
                  </a:lnTo>
                  <a:lnTo>
                    <a:pt x="3079" y="302278"/>
                  </a:lnTo>
                  <a:lnTo>
                    <a:pt x="8281" y="349657"/>
                  </a:lnTo>
                  <a:lnTo>
                    <a:pt x="10471" y="4000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1615143" y="3732806"/>
              <a:ext cx="311573" cy="183796"/>
            </a:xfrm>
            <a:custGeom>
              <a:avLst/>
              <a:gdLst/>
              <a:ahLst/>
              <a:cxnLst/>
              <a:rect l="0" t="0" r="0" b="0"/>
              <a:pathLst>
                <a:path w="311573" h="183796">
                  <a:moveTo>
                    <a:pt x="164173" y="183795"/>
                  </a:moveTo>
                  <a:lnTo>
                    <a:pt x="173238" y="125178"/>
                  </a:lnTo>
                  <a:lnTo>
                    <a:pt x="164837" y="64939"/>
                  </a:lnTo>
                  <a:lnTo>
                    <a:pt x="154330" y="39723"/>
                  </a:lnTo>
                  <a:lnTo>
                    <a:pt x="129671" y="11386"/>
                  </a:lnTo>
                  <a:lnTo>
                    <a:pt x="103995" y="1884"/>
                  </a:lnTo>
                  <a:lnTo>
                    <a:pt x="76596" y="0"/>
                  </a:lnTo>
                  <a:lnTo>
                    <a:pt x="56620" y="6962"/>
                  </a:lnTo>
                  <a:lnTo>
                    <a:pt x="32220" y="24036"/>
                  </a:lnTo>
                  <a:lnTo>
                    <a:pt x="10172" y="55090"/>
                  </a:lnTo>
                  <a:lnTo>
                    <a:pt x="0" y="99517"/>
                  </a:lnTo>
                  <a:lnTo>
                    <a:pt x="3860" y="126451"/>
                  </a:lnTo>
                  <a:lnTo>
                    <a:pt x="8165" y="138547"/>
                  </a:lnTo>
                  <a:lnTo>
                    <a:pt x="15714" y="146611"/>
                  </a:lnTo>
                  <a:lnTo>
                    <a:pt x="36580" y="155570"/>
                  </a:lnTo>
                  <a:lnTo>
                    <a:pt x="61452" y="153313"/>
                  </a:lnTo>
                  <a:lnTo>
                    <a:pt x="109957" y="132801"/>
                  </a:lnTo>
                  <a:lnTo>
                    <a:pt x="168349" y="84250"/>
                  </a:lnTo>
                  <a:lnTo>
                    <a:pt x="211776" y="35766"/>
                  </a:lnTo>
                  <a:lnTo>
                    <a:pt x="216966" y="34806"/>
                  </a:lnTo>
                  <a:lnTo>
                    <a:pt x="220425" y="40016"/>
                  </a:lnTo>
                  <a:lnTo>
                    <a:pt x="227603" y="97921"/>
                  </a:lnTo>
                  <a:lnTo>
                    <a:pt x="236649" y="137554"/>
                  </a:lnTo>
                  <a:lnTo>
                    <a:pt x="247468" y="160904"/>
                  </a:lnTo>
                  <a:lnTo>
                    <a:pt x="255968" y="168535"/>
                  </a:lnTo>
                  <a:lnTo>
                    <a:pt x="277890" y="177013"/>
                  </a:lnTo>
                  <a:lnTo>
                    <a:pt x="293873" y="177661"/>
                  </a:lnTo>
                  <a:lnTo>
                    <a:pt x="311572" y="1732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2004877" y="3748145"/>
              <a:ext cx="795704" cy="347442"/>
            </a:xfrm>
            <a:custGeom>
              <a:avLst/>
              <a:gdLst/>
              <a:ahLst/>
              <a:cxnLst/>
              <a:rect l="0" t="0" r="0" b="0"/>
              <a:pathLst>
                <a:path w="795704" h="347442">
                  <a:moveTo>
                    <a:pt x="6066" y="0"/>
                  </a:moveTo>
                  <a:lnTo>
                    <a:pt x="6066" y="58617"/>
                  </a:lnTo>
                  <a:lnTo>
                    <a:pt x="0" y="118857"/>
                  </a:lnTo>
                  <a:lnTo>
                    <a:pt x="2590" y="144072"/>
                  </a:lnTo>
                  <a:lnTo>
                    <a:pt x="10760" y="163858"/>
                  </a:lnTo>
                  <a:lnTo>
                    <a:pt x="16215" y="172410"/>
                  </a:lnTo>
                  <a:lnTo>
                    <a:pt x="24530" y="176941"/>
                  </a:lnTo>
                  <a:lnTo>
                    <a:pt x="46248" y="178856"/>
                  </a:lnTo>
                  <a:lnTo>
                    <a:pt x="56250" y="175390"/>
                  </a:lnTo>
                  <a:lnTo>
                    <a:pt x="119449" y="125102"/>
                  </a:lnTo>
                  <a:lnTo>
                    <a:pt x="168613" y="79126"/>
                  </a:lnTo>
                  <a:lnTo>
                    <a:pt x="176432" y="76147"/>
                  </a:lnTo>
                  <a:lnTo>
                    <a:pt x="183984" y="76501"/>
                  </a:lnTo>
                  <a:lnTo>
                    <a:pt x="191359" y="79077"/>
                  </a:lnTo>
                  <a:lnTo>
                    <a:pt x="197445" y="85473"/>
                  </a:lnTo>
                  <a:lnTo>
                    <a:pt x="225542" y="148524"/>
                  </a:lnTo>
                  <a:lnTo>
                    <a:pt x="250860" y="185037"/>
                  </a:lnTo>
                  <a:lnTo>
                    <a:pt x="270451" y="203511"/>
                  </a:lnTo>
                  <a:lnTo>
                    <a:pt x="306801" y="221477"/>
                  </a:lnTo>
                  <a:lnTo>
                    <a:pt x="330409" y="223996"/>
                  </a:lnTo>
                  <a:lnTo>
                    <a:pt x="369670" y="215718"/>
                  </a:lnTo>
                  <a:lnTo>
                    <a:pt x="408988" y="198447"/>
                  </a:lnTo>
                  <a:lnTo>
                    <a:pt x="469569" y="151549"/>
                  </a:lnTo>
                  <a:lnTo>
                    <a:pt x="494740" y="117043"/>
                  </a:lnTo>
                  <a:lnTo>
                    <a:pt x="500305" y="106105"/>
                  </a:lnTo>
                  <a:lnTo>
                    <a:pt x="501675" y="96473"/>
                  </a:lnTo>
                  <a:lnTo>
                    <a:pt x="496958" y="79532"/>
                  </a:lnTo>
                  <a:lnTo>
                    <a:pt x="490085" y="76418"/>
                  </a:lnTo>
                  <a:lnTo>
                    <a:pt x="469970" y="79197"/>
                  </a:lnTo>
                  <a:lnTo>
                    <a:pt x="451672" y="94470"/>
                  </a:lnTo>
                  <a:lnTo>
                    <a:pt x="420860" y="131225"/>
                  </a:lnTo>
                  <a:lnTo>
                    <a:pt x="412687" y="155808"/>
                  </a:lnTo>
                  <a:lnTo>
                    <a:pt x="411395" y="185062"/>
                  </a:lnTo>
                  <a:lnTo>
                    <a:pt x="424991" y="227838"/>
                  </a:lnTo>
                  <a:lnTo>
                    <a:pt x="450726" y="266639"/>
                  </a:lnTo>
                  <a:lnTo>
                    <a:pt x="470415" y="281503"/>
                  </a:lnTo>
                  <a:lnTo>
                    <a:pt x="512408" y="296448"/>
                  </a:lnTo>
                  <a:lnTo>
                    <a:pt x="556306" y="297107"/>
                  </a:lnTo>
                  <a:lnTo>
                    <a:pt x="598949" y="278715"/>
                  </a:lnTo>
                  <a:lnTo>
                    <a:pt x="654072" y="235265"/>
                  </a:lnTo>
                  <a:lnTo>
                    <a:pt x="676009" y="208529"/>
                  </a:lnTo>
                  <a:lnTo>
                    <a:pt x="683152" y="204530"/>
                  </a:lnTo>
                  <a:lnTo>
                    <a:pt x="690254" y="204204"/>
                  </a:lnTo>
                  <a:lnTo>
                    <a:pt x="697327" y="206326"/>
                  </a:lnTo>
                  <a:lnTo>
                    <a:pt x="703213" y="212420"/>
                  </a:lnTo>
                  <a:lnTo>
                    <a:pt x="729776" y="273749"/>
                  </a:lnTo>
                  <a:lnTo>
                    <a:pt x="761170" y="320795"/>
                  </a:lnTo>
                  <a:lnTo>
                    <a:pt x="795703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91 Forma libre"/>
            <p:cNvSpPr/>
            <p:nvPr/>
          </p:nvSpPr>
          <p:spPr>
            <a:xfrm>
              <a:off x="2758467" y="3748145"/>
              <a:ext cx="21057" cy="52644"/>
            </a:xfrm>
            <a:custGeom>
              <a:avLst/>
              <a:gdLst/>
              <a:ahLst/>
              <a:cxnLst/>
              <a:rect l="0" t="0" r="0" b="0"/>
              <a:pathLst>
                <a:path w="21057" h="52644">
                  <a:moveTo>
                    <a:pt x="0" y="0"/>
                  </a:moveTo>
                  <a:lnTo>
                    <a:pt x="14471" y="24047"/>
                  </a:lnTo>
                  <a:lnTo>
                    <a:pt x="21056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92 Forma libre"/>
            <p:cNvSpPr/>
            <p:nvPr/>
          </p:nvSpPr>
          <p:spPr>
            <a:xfrm>
              <a:off x="2916394" y="3927130"/>
              <a:ext cx="210571" cy="147400"/>
            </a:xfrm>
            <a:custGeom>
              <a:avLst/>
              <a:gdLst/>
              <a:ahLst/>
              <a:cxnLst/>
              <a:rect l="0" t="0" r="0" b="0"/>
              <a:pathLst>
                <a:path w="210571" h="147400">
                  <a:moveTo>
                    <a:pt x="0" y="0"/>
                  </a:moveTo>
                  <a:lnTo>
                    <a:pt x="20243" y="49551"/>
                  </a:lnTo>
                  <a:lnTo>
                    <a:pt x="54561" y="92976"/>
                  </a:lnTo>
                  <a:lnTo>
                    <a:pt x="111127" y="132664"/>
                  </a:lnTo>
                  <a:lnTo>
                    <a:pt x="151600" y="143033"/>
                  </a:lnTo>
                  <a:lnTo>
                    <a:pt x="21057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93 Forma libre"/>
            <p:cNvSpPr/>
            <p:nvPr/>
          </p:nvSpPr>
          <p:spPr>
            <a:xfrm>
              <a:off x="3179606" y="4064000"/>
              <a:ext cx="73701" cy="115814"/>
            </a:xfrm>
            <a:custGeom>
              <a:avLst/>
              <a:gdLst/>
              <a:ahLst/>
              <a:cxnLst/>
              <a:rect l="0" t="0" r="0" b="0"/>
              <a:pathLst>
                <a:path w="73701" h="115814">
                  <a:moveTo>
                    <a:pt x="0" y="0"/>
                  </a:moveTo>
                  <a:lnTo>
                    <a:pt x="29851" y="55045"/>
                  </a:lnTo>
                  <a:lnTo>
                    <a:pt x="73700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94 Forma libre"/>
            <p:cNvSpPr/>
            <p:nvPr/>
          </p:nvSpPr>
          <p:spPr>
            <a:xfrm>
              <a:off x="2452036" y="3706031"/>
              <a:ext cx="95861" cy="210571"/>
            </a:xfrm>
            <a:custGeom>
              <a:avLst/>
              <a:gdLst/>
              <a:ahLst/>
              <a:cxnLst/>
              <a:rect l="0" t="0" r="0" b="0"/>
              <a:pathLst>
                <a:path w="95861" h="210571">
                  <a:moveTo>
                    <a:pt x="95860" y="0"/>
                  </a:moveTo>
                  <a:lnTo>
                    <a:pt x="48422" y="29309"/>
                  </a:lnTo>
                  <a:lnTo>
                    <a:pt x="4762" y="84953"/>
                  </a:lnTo>
                  <a:lnTo>
                    <a:pt x="0" y="111846"/>
                  </a:lnTo>
                  <a:lnTo>
                    <a:pt x="2953" y="140957"/>
                  </a:lnTo>
                  <a:lnTo>
                    <a:pt x="12064" y="165593"/>
                  </a:lnTo>
                  <a:lnTo>
                    <a:pt x="27032" y="182001"/>
                  </a:lnTo>
                  <a:lnTo>
                    <a:pt x="65237" y="202068"/>
                  </a:lnTo>
                  <a:lnTo>
                    <a:pt x="95860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95 Forma libre"/>
            <p:cNvSpPr/>
            <p:nvPr/>
          </p:nvSpPr>
          <p:spPr>
            <a:xfrm>
              <a:off x="3223128" y="3934885"/>
              <a:ext cx="461847" cy="364984"/>
            </a:xfrm>
            <a:custGeom>
              <a:avLst/>
              <a:gdLst/>
              <a:ahLst/>
              <a:cxnLst/>
              <a:rect l="0" t="0" r="0" b="0"/>
              <a:pathLst>
                <a:path w="461847" h="364984">
                  <a:moveTo>
                    <a:pt x="303919" y="13302"/>
                  </a:moveTo>
                  <a:lnTo>
                    <a:pt x="292740" y="2123"/>
                  </a:lnTo>
                  <a:lnTo>
                    <a:pt x="284768" y="0"/>
                  </a:lnTo>
                  <a:lnTo>
                    <a:pt x="252361" y="2601"/>
                  </a:lnTo>
                  <a:lnTo>
                    <a:pt x="193188" y="17251"/>
                  </a:lnTo>
                  <a:lnTo>
                    <a:pt x="148165" y="39341"/>
                  </a:lnTo>
                  <a:lnTo>
                    <a:pt x="108135" y="73157"/>
                  </a:lnTo>
                  <a:lnTo>
                    <a:pt x="107886" y="81281"/>
                  </a:lnTo>
                  <a:lnTo>
                    <a:pt x="120087" y="99667"/>
                  </a:lnTo>
                  <a:lnTo>
                    <a:pt x="147347" y="113297"/>
                  </a:lnTo>
                  <a:lnTo>
                    <a:pt x="205270" y="137169"/>
                  </a:lnTo>
                  <a:lnTo>
                    <a:pt x="249338" y="158349"/>
                  </a:lnTo>
                  <a:lnTo>
                    <a:pt x="274229" y="185350"/>
                  </a:lnTo>
                  <a:lnTo>
                    <a:pt x="289163" y="209481"/>
                  </a:lnTo>
                  <a:lnTo>
                    <a:pt x="291122" y="238923"/>
                  </a:lnTo>
                  <a:lnTo>
                    <a:pt x="284193" y="267996"/>
                  </a:lnTo>
                  <a:lnTo>
                    <a:pt x="273315" y="288716"/>
                  </a:lnTo>
                  <a:lnTo>
                    <a:pt x="238862" y="321082"/>
                  </a:lnTo>
                  <a:lnTo>
                    <a:pt x="207434" y="341712"/>
                  </a:lnTo>
                  <a:lnTo>
                    <a:pt x="155485" y="359756"/>
                  </a:lnTo>
                  <a:lnTo>
                    <a:pt x="127984" y="364983"/>
                  </a:lnTo>
                  <a:lnTo>
                    <a:pt x="75320" y="358807"/>
                  </a:lnTo>
                  <a:lnTo>
                    <a:pt x="51411" y="350523"/>
                  </a:lnTo>
                  <a:lnTo>
                    <a:pt x="25187" y="335144"/>
                  </a:lnTo>
                  <a:lnTo>
                    <a:pt x="7293" y="313490"/>
                  </a:lnTo>
                  <a:lnTo>
                    <a:pt x="883" y="301165"/>
                  </a:lnTo>
                  <a:lnTo>
                    <a:pt x="0" y="271872"/>
                  </a:lnTo>
                  <a:lnTo>
                    <a:pt x="7407" y="242865"/>
                  </a:lnTo>
                  <a:lnTo>
                    <a:pt x="18498" y="222175"/>
                  </a:lnTo>
                  <a:lnTo>
                    <a:pt x="34345" y="208300"/>
                  </a:lnTo>
                  <a:lnTo>
                    <a:pt x="84539" y="185989"/>
                  </a:lnTo>
                  <a:lnTo>
                    <a:pt x="136495" y="174491"/>
                  </a:lnTo>
                  <a:lnTo>
                    <a:pt x="191819" y="171874"/>
                  </a:lnTo>
                  <a:lnTo>
                    <a:pt x="255043" y="172526"/>
                  </a:lnTo>
                  <a:lnTo>
                    <a:pt x="316924" y="179588"/>
                  </a:lnTo>
                  <a:lnTo>
                    <a:pt x="379537" y="186918"/>
                  </a:lnTo>
                  <a:lnTo>
                    <a:pt x="439522" y="198462"/>
                  </a:lnTo>
                  <a:lnTo>
                    <a:pt x="461846" y="202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96 Forma libre"/>
            <p:cNvSpPr/>
            <p:nvPr/>
          </p:nvSpPr>
          <p:spPr>
            <a:xfrm>
              <a:off x="3990301" y="3996646"/>
              <a:ext cx="549571" cy="572723"/>
            </a:xfrm>
            <a:custGeom>
              <a:avLst/>
              <a:gdLst/>
              <a:ahLst/>
              <a:cxnLst/>
              <a:rect l="0" t="0" r="0" b="0"/>
              <a:pathLst>
                <a:path w="549571" h="572723">
                  <a:moveTo>
                    <a:pt x="0" y="119997"/>
                  </a:moveTo>
                  <a:lnTo>
                    <a:pt x="60384" y="128330"/>
                  </a:lnTo>
                  <a:lnTo>
                    <a:pt x="121632" y="124502"/>
                  </a:lnTo>
                  <a:lnTo>
                    <a:pt x="173300" y="110153"/>
                  </a:lnTo>
                  <a:lnTo>
                    <a:pt x="228424" y="91579"/>
                  </a:lnTo>
                  <a:lnTo>
                    <a:pt x="251260" y="79680"/>
                  </a:lnTo>
                  <a:lnTo>
                    <a:pt x="257584" y="72062"/>
                  </a:lnTo>
                  <a:lnTo>
                    <a:pt x="260630" y="63474"/>
                  </a:lnTo>
                  <a:lnTo>
                    <a:pt x="261491" y="54239"/>
                  </a:lnTo>
                  <a:lnTo>
                    <a:pt x="257385" y="44572"/>
                  </a:lnTo>
                  <a:lnTo>
                    <a:pt x="240345" y="24474"/>
                  </a:lnTo>
                  <a:lnTo>
                    <a:pt x="210935" y="10082"/>
                  </a:lnTo>
                  <a:lnTo>
                    <a:pt x="177977" y="2125"/>
                  </a:lnTo>
                  <a:lnTo>
                    <a:pt x="151630" y="2489"/>
                  </a:lnTo>
                  <a:lnTo>
                    <a:pt x="111478" y="14860"/>
                  </a:lnTo>
                  <a:lnTo>
                    <a:pt x="90100" y="29985"/>
                  </a:lnTo>
                  <a:lnTo>
                    <a:pt x="81123" y="38932"/>
                  </a:lnTo>
                  <a:lnTo>
                    <a:pt x="76309" y="49576"/>
                  </a:lnTo>
                  <a:lnTo>
                    <a:pt x="74079" y="73880"/>
                  </a:lnTo>
                  <a:lnTo>
                    <a:pt x="80107" y="94042"/>
                  </a:lnTo>
                  <a:lnTo>
                    <a:pt x="84990" y="102693"/>
                  </a:lnTo>
                  <a:lnTo>
                    <a:pt x="99774" y="115426"/>
                  </a:lnTo>
                  <a:lnTo>
                    <a:pt x="158368" y="148985"/>
                  </a:lnTo>
                  <a:lnTo>
                    <a:pt x="180350" y="156277"/>
                  </a:lnTo>
                  <a:lnTo>
                    <a:pt x="232590" y="160958"/>
                  </a:lnTo>
                  <a:lnTo>
                    <a:pt x="287969" y="161883"/>
                  </a:lnTo>
                  <a:lnTo>
                    <a:pt x="342798" y="152490"/>
                  </a:lnTo>
                  <a:lnTo>
                    <a:pt x="394876" y="126198"/>
                  </a:lnTo>
                  <a:lnTo>
                    <a:pt x="423505" y="106375"/>
                  </a:lnTo>
                  <a:lnTo>
                    <a:pt x="451606" y="70077"/>
                  </a:lnTo>
                  <a:lnTo>
                    <a:pt x="463146" y="47508"/>
                  </a:lnTo>
                  <a:lnTo>
                    <a:pt x="465936" y="25778"/>
                  </a:lnTo>
                  <a:lnTo>
                    <a:pt x="465041" y="15070"/>
                  </a:lnTo>
                  <a:lnTo>
                    <a:pt x="459766" y="7932"/>
                  </a:lnTo>
                  <a:lnTo>
                    <a:pt x="441426" y="0"/>
                  </a:lnTo>
                  <a:lnTo>
                    <a:pt x="432324" y="224"/>
                  </a:lnTo>
                  <a:lnTo>
                    <a:pt x="415972" y="6713"/>
                  </a:lnTo>
                  <a:lnTo>
                    <a:pt x="404025" y="20515"/>
                  </a:lnTo>
                  <a:lnTo>
                    <a:pt x="386824" y="63562"/>
                  </a:lnTo>
                  <a:lnTo>
                    <a:pt x="375747" y="103405"/>
                  </a:lnTo>
                  <a:lnTo>
                    <a:pt x="377958" y="127831"/>
                  </a:lnTo>
                  <a:lnTo>
                    <a:pt x="381824" y="139257"/>
                  </a:lnTo>
                  <a:lnTo>
                    <a:pt x="395477" y="155073"/>
                  </a:lnTo>
                  <a:lnTo>
                    <a:pt x="404031" y="160928"/>
                  </a:lnTo>
                  <a:lnTo>
                    <a:pt x="422895" y="164315"/>
                  </a:lnTo>
                  <a:lnTo>
                    <a:pt x="442976" y="160751"/>
                  </a:lnTo>
                  <a:lnTo>
                    <a:pt x="463600" y="151368"/>
                  </a:lnTo>
                  <a:lnTo>
                    <a:pt x="511801" y="103586"/>
                  </a:lnTo>
                  <a:lnTo>
                    <a:pt x="539177" y="57787"/>
                  </a:lnTo>
                  <a:lnTo>
                    <a:pt x="549570" y="26825"/>
                  </a:lnTo>
                  <a:lnTo>
                    <a:pt x="547704" y="28636"/>
                  </a:lnTo>
                  <a:lnTo>
                    <a:pt x="544120" y="34523"/>
                  </a:lnTo>
                  <a:lnTo>
                    <a:pt x="534777" y="90558"/>
                  </a:lnTo>
                  <a:lnTo>
                    <a:pt x="528074" y="150576"/>
                  </a:lnTo>
                  <a:lnTo>
                    <a:pt x="521324" y="201457"/>
                  </a:lnTo>
                  <a:lnTo>
                    <a:pt x="517504" y="259166"/>
                  </a:lnTo>
                  <a:lnTo>
                    <a:pt x="516372" y="320720"/>
                  </a:lnTo>
                  <a:lnTo>
                    <a:pt x="516037" y="377821"/>
                  </a:lnTo>
                  <a:lnTo>
                    <a:pt x="515938" y="437375"/>
                  </a:lnTo>
                  <a:lnTo>
                    <a:pt x="515908" y="488295"/>
                  </a:lnTo>
                  <a:lnTo>
                    <a:pt x="524231" y="547133"/>
                  </a:lnTo>
                  <a:lnTo>
                    <a:pt x="526424" y="5727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97 Forma libre"/>
            <p:cNvSpPr/>
            <p:nvPr/>
          </p:nvSpPr>
          <p:spPr>
            <a:xfrm>
              <a:off x="4643067" y="4062338"/>
              <a:ext cx="326385" cy="204378"/>
            </a:xfrm>
            <a:custGeom>
              <a:avLst/>
              <a:gdLst/>
              <a:ahLst/>
              <a:cxnLst/>
              <a:rect l="0" t="0" r="0" b="0"/>
              <a:pathLst>
                <a:path w="326385" h="204378">
                  <a:moveTo>
                    <a:pt x="0" y="22719"/>
                  </a:moveTo>
                  <a:lnTo>
                    <a:pt x="26364" y="85000"/>
                  </a:lnTo>
                  <a:lnTo>
                    <a:pt x="54310" y="147326"/>
                  </a:lnTo>
                  <a:lnTo>
                    <a:pt x="77313" y="185722"/>
                  </a:lnTo>
                  <a:lnTo>
                    <a:pt x="87807" y="194558"/>
                  </a:lnTo>
                  <a:lnTo>
                    <a:pt x="111945" y="204377"/>
                  </a:lnTo>
                  <a:lnTo>
                    <a:pt x="135151" y="202502"/>
                  </a:lnTo>
                  <a:lnTo>
                    <a:pt x="146253" y="198726"/>
                  </a:lnTo>
                  <a:lnTo>
                    <a:pt x="164827" y="182053"/>
                  </a:lnTo>
                  <a:lnTo>
                    <a:pt x="190226" y="138810"/>
                  </a:lnTo>
                  <a:lnTo>
                    <a:pt x="202723" y="90262"/>
                  </a:lnTo>
                  <a:lnTo>
                    <a:pt x="210190" y="28955"/>
                  </a:lnTo>
                  <a:lnTo>
                    <a:pt x="215471" y="4434"/>
                  </a:lnTo>
                  <a:lnTo>
                    <a:pt x="219687" y="0"/>
                  </a:lnTo>
                  <a:lnTo>
                    <a:pt x="224837" y="554"/>
                  </a:lnTo>
                  <a:lnTo>
                    <a:pt x="236798" y="10529"/>
                  </a:lnTo>
                  <a:lnTo>
                    <a:pt x="276040" y="49883"/>
                  </a:lnTo>
                  <a:lnTo>
                    <a:pt x="326384" y="75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98 Forma libre"/>
            <p:cNvSpPr/>
            <p:nvPr/>
          </p:nvSpPr>
          <p:spPr>
            <a:xfrm>
              <a:off x="4979701" y="3883241"/>
              <a:ext cx="558290" cy="286045"/>
            </a:xfrm>
            <a:custGeom>
              <a:avLst/>
              <a:gdLst/>
              <a:ahLst/>
              <a:cxnLst/>
              <a:rect l="0" t="0" r="0" b="0"/>
              <a:pathLst>
                <a:path w="558290" h="286045">
                  <a:moveTo>
                    <a:pt x="52921" y="107060"/>
                  </a:moveTo>
                  <a:lnTo>
                    <a:pt x="30564" y="107060"/>
                  </a:lnTo>
                  <a:lnTo>
                    <a:pt x="13349" y="113299"/>
                  </a:lnTo>
                  <a:lnTo>
                    <a:pt x="5483" y="118238"/>
                  </a:lnTo>
                  <a:lnTo>
                    <a:pt x="1408" y="127380"/>
                  </a:lnTo>
                  <a:lnTo>
                    <a:pt x="0" y="153136"/>
                  </a:lnTo>
                  <a:lnTo>
                    <a:pt x="9513" y="180960"/>
                  </a:lnTo>
                  <a:lnTo>
                    <a:pt x="26610" y="206585"/>
                  </a:lnTo>
                  <a:lnTo>
                    <a:pt x="61373" y="232995"/>
                  </a:lnTo>
                  <a:lnTo>
                    <a:pt x="95590" y="247579"/>
                  </a:lnTo>
                  <a:lnTo>
                    <a:pt x="121407" y="251401"/>
                  </a:lnTo>
                  <a:lnTo>
                    <a:pt x="127824" y="247741"/>
                  </a:lnTo>
                  <a:lnTo>
                    <a:pt x="129763" y="240622"/>
                  </a:lnTo>
                  <a:lnTo>
                    <a:pt x="128715" y="231196"/>
                  </a:lnTo>
                  <a:lnTo>
                    <a:pt x="118193" y="214484"/>
                  </a:lnTo>
                  <a:lnTo>
                    <a:pt x="107667" y="203937"/>
                  </a:lnTo>
                  <a:lnTo>
                    <a:pt x="110788" y="207048"/>
                  </a:lnTo>
                  <a:lnTo>
                    <a:pt x="172657" y="223100"/>
                  </a:lnTo>
                  <a:lnTo>
                    <a:pt x="204403" y="227653"/>
                  </a:lnTo>
                  <a:lnTo>
                    <a:pt x="234110" y="225778"/>
                  </a:lnTo>
                  <a:lnTo>
                    <a:pt x="256672" y="217925"/>
                  </a:lnTo>
                  <a:lnTo>
                    <a:pt x="265964" y="212555"/>
                  </a:lnTo>
                  <a:lnTo>
                    <a:pt x="279408" y="194111"/>
                  </a:lnTo>
                  <a:lnTo>
                    <a:pt x="297571" y="138553"/>
                  </a:lnTo>
                  <a:lnTo>
                    <a:pt x="303225" y="88445"/>
                  </a:lnTo>
                  <a:lnTo>
                    <a:pt x="313540" y="28687"/>
                  </a:lnTo>
                  <a:lnTo>
                    <a:pt x="320050" y="4377"/>
                  </a:lnTo>
                  <a:lnTo>
                    <a:pt x="323424" y="0"/>
                  </a:lnTo>
                  <a:lnTo>
                    <a:pt x="326843" y="592"/>
                  </a:lnTo>
                  <a:lnTo>
                    <a:pt x="330292" y="4495"/>
                  </a:lnTo>
                  <a:lnTo>
                    <a:pt x="347735" y="62300"/>
                  </a:lnTo>
                  <a:lnTo>
                    <a:pt x="365268" y="124476"/>
                  </a:lnTo>
                  <a:lnTo>
                    <a:pt x="388404" y="180280"/>
                  </a:lnTo>
                  <a:lnTo>
                    <a:pt x="419555" y="238299"/>
                  </a:lnTo>
                  <a:lnTo>
                    <a:pt x="445043" y="266438"/>
                  </a:lnTo>
                  <a:lnTo>
                    <a:pt x="450036" y="269464"/>
                  </a:lnTo>
                  <a:lnTo>
                    <a:pt x="452195" y="267972"/>
                  </a:lnTo>
                  <a:lnTo>
                    <a:pt x="452465" y="263468"/>
                  </a:lnTo>
                  <a:lnTo>
                    <a:pt x="446525" y="252223"/>
                  </a:lnTo>
                  <a:lnTo>
                    <a:pt x="401988" y="195482"/>
                  </a:lnTo>
                  <a:lnTo>
                    <a:pt x="394427" y="187065"/>
                  </a:lnTo>
                  <a:lnTo>
                    <a:pt x="392895" y="183793"/>
                  </a:lnTo>
                  <a:lnTo>
                    <a:pt x="395384" y="183951"/>
                  </a:lnTo>
                  <a:lnTo>
                    <a:pt x="450875" y="215538"/>
                  </a:lnTo>
                  <a:lnTo>
                    <a:pt x="507782" y="251970"/>
                  </a:lnTo>
                  <a:lnTo>
                    <a:pt x="558289" y="286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5595572" y="4011358"/>
              <a:ext cx="16118" cy="31586"/>
            </a:xfrm>
            <a:custGeom>
              <a:avLst/>
              <a:gdLst/>
              <a:ahLst/>
              <a:cxnLst/>
              <a:rect l="0" t="0" r="0" b="0"/>
              <a:pathLst>
                <a:path w="16118" h="31586">
                  <a:moveTo>
                    <a:pt x="5589" y="31585"/>
                  </a:moveTo>
                  <a:lnTo>
                    <a:pt x="0" y="9228"/>
                  </a:lnTo>
                  <a:lnTo>
                    <a:pt x="693" y="3812"/>
                  </a:lnTo>
                  <a:lnTo>
                    <a:pt x="3495" y="1372"/>
                  </a:lnTo>
                  <a:lnTo>
                    <a:pt x="161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5709807" y="4050453"/>
              <a:ext cx="365137" cy="79257"/>
            </a:xfrm>
            <a:custGeom>
              <a:avLst/>
              <a:gdLst/>
              <a:ahLst/>
              <a:cxnLst/>
              <a:rect l="0" t="0" r="0" b="0"/>
              <a:pathLst>
                <a:path w="365137" h="79257">
                  <a:moveTo>
                    <a:pt x="70338" y="13547"/>
                  </a:moveTo>
                  <a:lnTo>
                    <a:pt x="53571" y="2369"/>
                  </a:lnTo>
                  <a:lnTo>
                    <a:pt x="35980" y="0"/>
                  </a:lnTo>
                  <a:lnTo>
                    <a:pt x="26376" y="1006"/>
                  </a:lnTo>
                  <a:lnTo>
                    <a:pt x="9466" y="11483"/>
                  </a:lnTo>
                  <a:lnTo>
                    <a:pt x="1680" y="19190"/>
                  </a:lnTo>
                  <a:lnTo>
                    <a:pt x="0" y="27838"/>
                  </a:lnTo>
                  <a:lnTo>
                    <a:pt x="2389" y="37112"/>
                  </a:lnTo>
                  <a:lnTo>
                    <a:pt x="7491" y="46804"/>
                  </a:lnTo>
                  <a:lnTo>
                    <a:pt x="25639" y="60693"/>
                  </a:lnTo>
                  <a:lnTo>
                    <a:pt x="81006" y="79142"/>
                  </a:lnTo>
                  <a:lnTo>
                    <a:pt x="119903" y="79256"/>
                  </a:lnTo>
                  <a:lnTo>
                    <a:pt x="139550" y="71607"/>
                  </a:lnTo>
                  <a:lnTo>
                    <a:pt x="198497" y="32875"/>
                  </a:lnTo>
                  <a:lnTo>
                    <a:pt x="221664" y="31106"/>
                  </a:lnTo>
                  <a:lnTo>
                    <a:pt x="247558" y="35389"/>
                  </a:lnTo>
                  <a:lnTo>
                    <a:pt x="310644" y="58118"/>
                  </a:lnTo>
                  <a:lnTo>
                    <a:pt x="365136" y="76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101 Forma libre"/>
            <p:cNvSpPr/>
            <p:nvPr/>
          </p:nvSpPr>
          <p:spPr>
            <a:xfrm>
              <a:off x="6274985" y="4081851"/>
              <a:ext cx="74026" cy="150606"/>
            </a:xfrm>
            <a:custGeom>
              <a:avLst/>
              <a:gdLst/>
              <a:ahLst/>
              <a:cxnLst/>
              <a:rect l="0" t="0" r="0" b="0"/>
              <a:pathLst>
                <a:path w="74026" h="150606">
                  <a:moveTo>
                    <a:pt x="0" y="24263"/>
                  </a:moveTo>
                  <a:lnTo>
                    <a:pt x="0" y="1906"/>
                  </a:lnTo>
                  <a:lnTo>
                    <a:pt x="3510" y="0"/>
                  </a:lnTo>
                  <a:lnTo>
                    <a:pt x="9359" y="3408"/>
                  </a:lnTo>
                  <a:lnTo>
                    <a:pt x="68658" y="61416"/>
                  </a:lnTo>
                  <a:lnTo>
                    <a:pt x="72678" y="71259"/>
                  </a:lnTo>
                  <a:lnTo>
                    <a:pt x="74025" y="94673"/>
                  </a:lnTo>
                  <a:lnTo>
                    <a:pt x="63171" y="150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178984" y="4253513"/>
            <a:ext cx="2305742" cy="694882"/>
            <a:chOff x="178984" y="4253513"/>
            <a:chExt cx="2305742" cy="694882"/>
          </a:xfrm>
        </p:grpSpPr>
        <p:sp>
          <p:nvSpPr>
            <p:cNvPr id="104" name="103 Forma libre"/>
            <p:cNvSpPr/>
            <p:nvPr/>
          </p:nvSpPr>
          <p:spPr>
            <a:xfrm>
              <a:off x="178984" y="4591076"/>
              <a:ext cx="147400" cy="9879"/>
            </a:xfrm>
            <a:custGeom>
              <a:avLst/>
              <a:gdLst/>
              <a:ahLst/>
              <a:cxnLst/>
              <a:rect l="0" t="0" r="0" b="0"/>
              <a:pathLst>
                <a:path w="147400" h="9879">
                  <a:moveTo>
                    <a:pt x="0" y="9878"/>
                  </a:moveTo>
                  <a:lnTo>
                    <a:pt x="27556" y="2642"/>
                  </a:lnTo>
                  <a:lnTo>
                    <a:pt x="83779" y="0"/>
                  </a:lnTo>
                  <a:lnTo>
                    <a:pt x="119970" y="2661"/>
                  </a:lnTo>
                  <a:lnTo>
                    <a:pt x="147399" y="9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600124" y="4494871"/>
              <a:ext cx="642240" cy="253583"/>
            </a:xfrm>
            <a:custGeom>
              <a:avLst/>
              <a:gdLst/>
              <a:ahLst/>
              <a:cxnLst/>
              <a:rect l="0" t="0" r="0" b="0"/>
              <a:pathLst>
                <a:path w="642240" h="253583">
                  <a:moveTo>
                    <a:pt x="0" y="32383"/>
                  </a:moveTo>
                  <a:lnTo>
                    <a:pt x="3120" y="89647"/>
                  </a:lnTo>
                  <a:lnTo>
                    <a:pt x="14655" y="150539"/>
                  </a:lnTo>
                  <a:lnTo>
                    <a:pt x="31667" y="210290"/>
                  </a:lnTo>
                  <a:lnTo>
                    <a:pt x="39811" y="230776"/>
                  </a:lnTo>
                  <a:lnTo>
                    <a:pt x="51229" y="247679"/>
                  </a:lnTo>
                  <a:lnTo>
                    <a:pt x="58719" y="251953"/>
                  </a:lnTo>
                  <a:lnTo>
                    <a:pt x="76401" y="253582"/>
                  </a:lnTo>
                  <a:lnTo>
                    <a:pt x="84859" y="247699"/>
                  </a:lnTo>
                  <a:lnTo>
                    <a:pt x="100496" y="225565"/>
                  </a:lnTo>
                  <a:lnTo>
                    <a:pt x="122363" y="172101"/>
                  </a:lnTo>
                  <a:lnTo>
                    <a:pt x="144880" y="119600"/>
                  </a:lnTo>
                  <a:lnTo>
                    <a:pt x="173021" y="64362"/>
                  </a:lnTo>
                  <a:lnTo>
                    <a:pt x="207200" y="16967"/>
                  </a:lnTo>
                  <a:lnTo>
                    <a:pt x="227400" y="4865"/>
                  </a:lnTo>
                  <a:lnTo>
                    <a:pt x="239337" y="0"/>
                  </a:lnTo>
                  <a:lnTo>
                    <a:pt x="265080" y="833"/>
                  </a:lnTo>
                  <a:lnTo>
                    <a:pt x="289779" y="9002"/>
                  </a:lnTo>
                  <a:lnTo>
                    <a:pt x="308555" y="20431"/>
                  </a:lnTo>
                  <a:lnTo>
                    <a:pt x="345739" y="62474"/>
                  </a:lnTo>
                  <a:lnTo>
                    <a:pt x="366775" y="108907"/>
                  </a:lnTo>
                  <a:lnTo>
                    <a:pt x="387785" y="157203"/>
                  </a:lnTo>
                  <a:lnTo>
                    <a:pt x="395394" y="163560"/>
                  </a:lnTo>
                  <a:lnTo>
                    <a:pt x="403976" y="166627"/>
                  </a:lnTo>
                  <a:lnTo>
                    <a:pt x="413207" y="167503"/>
                  </a:lnTo>
                  <a:lnTo>
                    <a:pt x="432822" y="159117"/>
                  </a:lnTo>
                  <a:lnTo>
                    <a:pt x="485633" y="117616"/>
                  </a:lnTo>
                  <a:lnTo>
                    <a:pt x="511025" y="106139"/>
                  </a:lnTo>
                  <a:lnTo>
                    <a:pt x="534789" y="103378"/>
                  </a:lnTo>
                  <a:lnTo>
                    <a:pt x="555879" y="107220"/>
                  </a:lnTo>
                  <a:lnTo>
                    <a:pt x="580906" y="122537"/>
                  </a:lnTo>
                  <a:lnTo>
                    <a:pt x="610323" y="151793"/>
                  </a:lnTo>
                  <a:lnTo>
                    <a:pt x="642239" y="200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1321492" y="4527254"/>
              <a:ext cx="208059" cy="218660"/>
            </a:xfrm>
            <a:custGeom>
              <a:avLst/>
              <a:gdLst/>
              <a:ahLst/>
              <a:cxnLst/>
              <a:rect l="0" t="0" r="0" b="0"/>
              <a:pathLst>
                <a:path w="208059" h="218660">
                  <a:moveTo>
                    <a:pt x="152498" y="84228"/>
                  </a:moveTo>
                  <a:lnTo>
                    <a:pt x="146908" y="67461"/>
                  </a:lnTo>
                  <a:lnTo>
                    <a:pt x="134806" y="52989"/>
                  </a:lnTo>
                  <a:lnTo>
                    <a:pt x="126665" y="45855"/>
                  </a:lnTo>
                  <a:lnTo>
                    <a:pt x="87262" y="30224"/>
                  </a:lnTo>
                  <a:lnTo>
                    <a:pt x="58383" y="31370"/>
                  </a:lnTo>
                  <a:lnTo>
                    <a:pt x="32290" y="40849"/>
                  </a:lnTo>
                  <a:lnTo>
                    <a:pt x="12894" y="56759"/>
                  </a:lnTo>
                  <a:lnTo>
                    <a:pt x="2714" y="78649"/>
                  </a:lnTo>
                  <a:lnTo>
                    <a:pt x="0" y="91037"/>
                  </a:lnTo>
                  <a:lnTo>
                    <a:pt x="7357" y="142008"/>
                  </a:lnTo>
                  <a:lnTo>
                    <a:pt x="24355" y="179207"/>
                  </a:lnTo>
                  <a:lnTo>
                    <a:pt x="40563" y="193901"/>
                  </a:lnTo>
                  <a:lnTo>
                    <a:pt x="79564" y="212867"/>
                  </a:lnTo>
                  <a:lnTo>
                    <a:pt x="127378" y="218659"/>
                  </a:lnTo>
                  <a:lnTo>
                    <a:pt x="153422" y="213775"/>
                  </a:lnTo>
                  <a:lnTo>
                    <a:pt x="163642" y="209197"/>
                  </a:lnTo>
                  <a:lnTo>
                    <a:pt x="181237" y="191632"/>
                  </a:lnTo>
                  <a:lnTo>
                    <a:pt x="195687" y="167058"/>
                  </a:lnTo>
                  <a:lnTo>
                    <a:pt x="208058" y="122678"/>
                  </a:lnTo>
                  <a:lnTo>
                    <a:pt x="205355" y="86262"/>
                  </a:lnTo>
                  <a:lnTo>
                    <a:pt x="190668" y="26264"/>
                  </a:lnTo>
                  <a:lnTo>
                    <a:pt x="1840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1684560" y="4253513"/>
              <a:ext cx="31586" cy="431669"/>
            </a:xfrm>
            <a:custGeom>
              <a:avLst/>
              <a:gdLst/>
              <a:ahLst/>
              <a:cxnLst/>
              <a:rect l="0" t="0" r="0" b="0"/>
              <a:pathLst>
                <a:path w="31586" h="431669">
                  <a:moveTo>
                    <a:pt x="0" y="0"/>
                  </a:moveTo>
                  <a:lnTo>
                    <a:pt x="0" y="58617"/>
                  </a:lnTo>
                  <a:lnTo>
                    <a:pt x="0" y="113961"/>
                  </a:lnTo>
                  <a:lnTo>
                    <a:pt x="0" y="176886"/>
                  </a:lnTo>
                  <a:lnTo>
                    <a:pt x="0" y="240311"/>
                  </a:lnTo>
                  <a:lnTo>
                    <a:pt x="7235" y="300759"/>
                  </a:lnTo>
                  <a:lnTo>
                    <a:pt x="12997" y="357760"/>
                  </a:lnTo>
                  <a:lnTo>
                    <a:pt x="27231" y="416216"/>
                  </a:lnTo>
                  <a:lnTo>
                    <a:pt x="31585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1737202" y="4562939"/>
              <a:ext cx="280559" cy="185414"/>
            </a:xfrm>
            <a:custGeom>
              <a:avLst/>
              <a:gdLst/>
              <a:ahLst/>
              <a:cxnLst/>
              <a:rect l="0" t="0" r="0" b="0"/>
              <a:pathLst>
                <a:path w="280559" h="185414">
                  <a:moveTo>
                    <a:pt x="0" y="111714"/>
                  </a:moveTo>
                  <a:lnTo>
                    <a:pt x="48931" y="91928"/>
                  </a:lnTo>
                  <a:lnTo>
                    <a:pt x="102472" y="76870"/>
                  </a:lnTo>
                  <a:lnTo>
                    <a:pt x="158758" y="69866"/>
                  </a:lnTo>
                  <a:lnTo>
                    <a:pt x="217315" y="61620"/>
                  </a:lnTo>
                  <a:lnTo>
                    <a:pt x="257802" y="50598"/>
                  </a:lnTo>
                  <a:lnTo>
                    <a:pt x="276796" y="39318"/>
                  </a:lnTo>
                  <a:lnTo>
                    <a:pt x="280457" y="33034"/>
                  </a:lnTo>
                  <a:lnTo>
                    <a:pt x="280558" y="26506"/>
                  </a:lnTo>
                  <a:lnTo>
                    <a:pt x="278286" y="19813"/>
                  </a:lnTo>
                  <a:lnTo>
                    <a:pt x="260163" y="9258"/>
                  </a:lnTo>
                  <a:lnTo>
                    <a:pt x="230272" y="1837"/>
                  </a:lnTo>
                  <a:lnTo>
                    <a:pt x="170914" y="0"/>
                  </a:lnTo>
                  <a:lnTo>
                    <a:pt x="124471" y="13233"/>
                  </a:lnTo>
                  <a:lnTo>
                    <a:pt x="103674" y="25441"/>
                  </a:lnTo>
                  <a:lnTo>
                    <a:pt x="89751" y="44905"/>
                  </a:lnTo>
                  <a:lnTo>
                    <a:pt x="84401" y="56646"/>
                  </a:lnTo>
                  <a:lnTo>
                    <a:pt x="84343" y="69153"/>
                  </a:lnTo>
                  <a:lnTo>
                    <a:pt x="93638" y="95527"/>
                  </a:lnTo>
                  <a:lnTo>
                    <a:pt x="113012" y="125505"/>
                  </a:lnTo>
                  <a:lnTo>
                    <a:pt x="157331" y="156596"/>
                  </a:lnTo>
                  <a:lnTo>
                    <a:pt x="210570" y="1854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2105700" y="4560737"/>
              <a:ext cx="201157" cy="206373"/>
            </a:xfrm>
            <a:custGeom>
              <a:avLst/>
              <a:gdLst/>
              <a:ahLst/>
              <a:cxnLst/>
              <a:rect l="0" t="0" r="0" b="0"/>
              <a:pathLst>
                <a:path w="201157" h="206373">
                  <a:moveTo>
                    <a:pt x="136870" y="19159"/>
                  </a:moveTo>
                  <a:lnTo>
                    <a:pt x="74590" y="2371"/>
                  </a:lnTo>
                  <a:lnTo>
                    <a:pt x="47969" y="0"/>
                  </a:lnTo>
                  <a:lnTo>
                    <a:pt x="36658" y="2877"/>
                  </a:lnTo>
                  <a:lnTo>
                    <a:pt x="17852" y="15432"/>
                  </a:lnTo>
                  <a:lnTo>
                    <a:pt x="13071" y="24863"/>
                  </a:lnTo>
                  <a:lnTo>
                    <a:pt x="10878" y="47821"/>
                  </a:lnTo>
                  <a:lnTo>
                    <a:pt x="16923" y="67383"/>
                  </a:lnTo>
                  <a:lnTo>
                    <a:pt x="28578" y="83876"/>
                  </a:lnTo>
                  <a:lnTo>
                    <a:pt x="89982" y="137977"/>
                  </a:lnTo>
                  <a:lnTo>
                    <a:pt x="146770" y="178436"/>
                  </a:lnTo>
                  <a:lnTo>
                    <a:pt x="199958" y="200907"/>
                  </a:lnTo>
                  <a:lnTo>
                    <a:pt x="201156" y="203495"/>
                  </a:lnTo>
                  <a:lnTo>
                    <a:pt x="186888" y="206372"/>
                  </a:lnTo>
                  <a:lnTo>
                    <a:pt x="134793" y="202402"/>
                  </a:lnTo>
                  <a:lnTo>
                    <a:pt x="84262" y="199405"/>
                  </a:lnTo>
                  <a:lnTo>
                    <a:pt x="22710" y="198393"/>
                  </a:lnTo>
                  <a:lnTo>
                    <a:pt x="0" y="1981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673824" y="4822236"/>
              <a:ext cx="1810902" cy="126159"/>
            </a:xfrm>
            <a:custGeom>
              <a:avLst/>
              <a:gdLst/>
              <a:ahLst/>
              <a:cxnLst/>
              <a:rect l="0" t="0" r="0" b="0"/>
              <a:pathLst>
                <a:path w="1810902" h="126159">
                  <a:moveTo>
                    <a:pt x="1810901" y="126158"/>
                  </a:moveTo>
                  <a:lnTo>
                    <a:pt x="1758129" y="116583"/>
                  </a:lnTo>
                  <a:lnTo>
                    <a:pt x="1711798" y="105915"/>
                  </a:lnTo>
                  <a:lnTo>
                    <a:pt x="1666250" y="93374"/>
                  </a:lnTo>
                  <a:lnTo>
                    <a:pt x="1620270" y="80002"/>
                  </a:lnTo>
                  <a:lnTo>
                    <a:pt x="1568639" y="66260"/>
                  </a:lnTo>
                  <a:lnTo>
                    <a:pt x="1511377" y="55473"/>
                  </a:lnTo>
                  <a:lnTo>
                    <a:pt x="1449662" y="46779"/>
                  </a:lnTo>
                  <a:lnTo>
                    <a:pt x="1416827" y="42823"/>
                  </a:lnTo>
                  <a:lnTo>
                    <a:pt x="1383239" y="39016"/>
                  </a:lnTo>
                  <a:lnTo>
                    <a:pt x="1349148" y="35308"/>
                  </a:lnTo>
                  <a:lnTo>
                    <a:pt x="1314723" y="31666"/>
                  </a:lnTo>
                  <a:lnTo>
                    <a:pt x="1280074" y="28068"/>
                  </a:lnTo>
                  <a:lnTo>
                    <a:pt x="1245277" y="24500"/>
                  </a:lnTo>
                  <a:lnTo>
                    <a:pt x="1210380" y="20952"/>
                  </a:lnTo>
                  <a:lnTo>
                    <a:pt x="1175418" y="17416"/>
                  </a:lnTo>
                  <a:lnTo>
                    <a:pt x="1138071" y="13889"/>
                  </a:lnTo>
                  <a:lnTo>
                    <a:pt x="1099135" y="10368"/>
                  </a:lnTo>
                  <a:lnTo>
                    <a:pt x="1059140" y="6851"/>
                  </a:lnTo>
                  <a:lnTo>
                    <a:pt x="1018439" y="4506"/>
                  </a:lnTo>
                  <a:lnTo>
                    <a:pt x="977267" y="2943"/>
                  </a:lnTo>
                  <a:lnTo>
                    <a:pt x="935780" y="1901"/>
                  </a:lnTo>
                  <a:lnTo>
                    <a:pt x="894085" y="1206"/>
                  </a:lnTo>
                  <a:lnTo>
                    <a:pt x="852250" y="742"/>
                  </a:lnTo>
                  <a:lnTo>
                    <a:pt x="810322" y="434"/>
                  </a:lnTo>
                  <a:lnTo>
                    <a:pt x="768332" y="228"/>
                  </a:lnTo>
                  <a:lnTo>
                    <a:pt x="726301" y="91"/>
                  </a:lnTo>
                  <a:lnTo>
                    <a:pt x="684242" y="0"/>
                  </a:lnTo>
                  <a:lnTo>
                    <a:pt x="642165" y="1108"/>
                  </a:lnTo>
                  <a:lnTo>
                    <a:pt x="600075" y="3017"/>
                  </a:lnTo>
                  <a:lnTo>
                    <a:pt x="557978" y="5460"/>
                  </a:lnTo>
                  <a:lnTo>
                    <a:pt x="517044" y="8258"/>
                  </a:lnTo>
                  <a:lnTo>
                    <a:pt x="476887" y="11293"/>
                  </a:lnTo>
                  <a:lnTo>
                    <a:pt x="437248" y="14486"/>
                  </a:lnTo>
                  <a:lnTo>
                    <a:pt x="397953" y="18955"/>
                  </a:lnTo>
                  <a:lnTo>
                    <a:pt x="358889" y="24274"/>
                  </a:lnTo>
                  <a:lnTo>
                    <a:pt x="319978" y="30159"/>
                  </a:lnTo>
                  <a:lnTo>
                    <a:pt x="281169" y="36422"/>
                  </a:lnTo>
                  <a:lnTo>
                    <a:pt x="242428" y="42938"/>
                  </a:lnTo>
                  <a:lnTo>
                    <a:pt x="203733" y="49621"/>
                  </a:lnTo>
                  <a:lnTo>
                    <a:pt x="169747" y="55246"/>
                  </a:lnTo>
                  <a:lnTo>
                    <a:pt x="110148" y="64616"/>
                  </a:lnTo>
                  <a:lnTo>
                    <a:pt x="62603" y="72680"/>
                  </a:lnTo>
                  <a:lnTo>
                    <a:pt x="0" y="84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2" name="111 Forma libre"/>
          <p:cNvSpPr/>
          <p:nvPr/>
        </p:nvSpPr>
        <p:spPr>
          <a:xfrm>
            <a:off x="1716145" y="2758467"/>
            <a:ext cx="10530" cy="10529"/>
          </a:xfrm>
          <a:custGeom>
            <a:avLst/>
            <a:gdLst/>
            <a:ahLst/>
            <a:cxnLst/>
            <a:rect l="0" t="0" r="0" b="0"/>
            <a:pathLst>
              <a:path w="10530" h="10529">
                <a:moveTo>
                  <a:pt x="10529" y="0"/>
                </a:moveTo>
                <a:lnTo>
                  <a:pt x="0" y="105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112 Forma libre"/>
          <p:cNvSpPr/>
          <p:nvPr/>
        </p:nvSpPr>
        <p:spPr>
          <a:xfrm>
            <a:off x="4611482" y="1463461"/>
            <a:ext cx="358595" cy="494841"/>
          </a:xfrm>
          <a:custGeom>
            <a:avLst/>
            <a:gdLst/>
            <a:ahLst/>
            <a:cxnLst/>
            <a:rect l="0" t="0" r="0" b="0"/>
            <a:pathLst>
              <a:path w="358595" h="494841">
                <a:moveTo>
                  <a:pt x="0" y="0"/>
                </a:moveTo>
                <a:lnTo>
                  <a:pt x="35916" y="59941"/>
                </a:lnTo>
                <a:lnTo>
                  <a:pt x="78451" y="108203"/>
                </a:lnTo>
                <a:lnTo>
                  <a:pt x="139344" y="157893"/>
                </a:lnTo>
                <a:lnTo>
                  <a:pt x="190651" y="185997"/>
                </a:lnTo>
                <a:lnTo>
                  <a:pt x="234434" y="195880"/>
                </a:lnTo>
                <a:lnTo>
                  <a:pt x="262900" y="191953"/>
                </a:lnTo>
                <a:lnTo>
                  <a:pt x="289980" y="181239"/>
                </a:lnTo>
                <a:lnTo>
                  <a:pt x="323786" y="155476"/>
                </a:lnTo>
                <a:lnTo>
                  <a:pt x="347971" y="124446"/>
                </a:lnTo>
                <a:lnTo>
                  <a:pt x="358594" y="99373"/>
                </a:lnTo>
                <a:lnTo>
                  <a:pt x="358386" y="94325"/>
                </a:lnTo>
                <a:lnTo>
                  <a:pt x="354737" y="94469"/>
                </a:lnTo>
                <a:lnTo>
                  <a:pt x="348795" y="98074"/>
                </a:lnTo>
                <a:lnTo>
                  <a:pt x="315213" y="145888"/>
                </a:lnTo>
                <a:lnTo>
                  <a:pt x="284836" y="208538"/>
                </a:lnTo>
                <a:lnTo>
                  <a:pt x="261895" y="260732"/>
                </a:lnTo>
                <a:lnTo>
                  <a:pt x="237692" y="313242"/>
                </a:lnTo>
                <a:lnTo>
                  <a:pt x="213501" y="368674"/>
                </a:lnTo>
                <a:lnTo>
                  <a:pt x="191522" y="424685"/>
                </a:lnTo>
                <a:lnTo>
                  <a:pt x="163969" y="482366"/>
                </a:lnTo>
                <a:lnTo>
                  <a:pt x="157928" y="4948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79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60500" y="0"/>
            <a:ext cx="612440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Arial - 36"/>
              </a:rPr>
              <a:t>Gravational force calculations</a:t>
            </a:r>
            <a:endParaRPr lang="en-GB" sz="2700">
              <a:solidFill>
                <a:srgbClr val="FF0000"/>
              </a:solidFill>
              <a:latin typeface="Arial - 36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79300" y="1917982"/>
            <a:ext cx="81218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Gravational force is equal to the mass of object 1(m1) multiplied by the mass of object 2 (m2) multiplied by the constant (G) devided by the distance between the centres of the objects squared (r2).</a:t>
            </a:r>
            <a:endParaRPr lang="en-GB" sz="1600" baseline="-25000">
              <a:solidFill>
                <a:srgbClr val="000000"/>
              </a:solidFill>
              <a:latin typeface="Arial - 22"/>
            </a:endParaRPr>
          </a:p>
        </p:txBody>
      </p:sp>
      <p:pic>
        <p:nvPicPr>
          <p:cNvPr id="4" name="3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3530600"/>
            <a:ext cx="3832051" cy="266673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4 CuadroTexto">
            <a:hlinkClick r:id="rId3"/>
          </p:cNvPr>
          <p:cNvSpPr txBox="1"/>
          <p:nvPr/>
        </p:nvSpPr>
        <p:spPr>
          <a:xfrm>
            <a:off x="7264400" y="736600"/>
            <a:ext cx="92710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500" smtClean="0">
                <a:solidFill>
                  <a:srgbClr val="000000"/>
                </a:solidFill>
                <a:latin typeface="Arial - 20"/>
              </a:rPr>
              <a:t>Gravational force animation</a:t>
            </a:r>
            <a:endParaRPr lang="en-GB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6" name="5 Imagen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95300"/>
            <a:ext cx="2882900" cy="124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786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8082" y="441235"/>
            <a:ext cx="8028518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What is the gravational force between an object of 100kg and an object of 200kg with a distance of 4m between them?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Data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G: 6,67 x 10-11 (Nm2/kg2)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m1= 100kg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m2= 200kg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r= 4m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F=.......N</a:t>
            </a:r>
            <a:endParaRPr lang="en-GB" sz="1500" baseline="700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96040" y="1649300"/>
            <a:ext cx="105854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500" smtClean="0">
                <a:solidFill>
                  <a:srgbClr val="000000"/>
                </a:solidFill>
                <a:latin typeface="Arial - 20"/>
              </a:rPr>
              <a:t>Formula</a:t>
            </a:r>
            <a:endParaRPr lang="en-GB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4" name="3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00" y="2044700"/>
            <a:ext cx="2005086" cy="8360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4 CuadroTexto"/>
          <p:cNvSpPr txBox="1"/>
          <p:nvPr/>
        </p:nvSpPr>
        <p:spPr>
          <a:xfrm>
            <a:off x="6926310" y="1647220"/>
            <a:ext cx="1472119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400" smtClean="0">
                <a:solidFill>
                  <a:srgbClr val="000000"/>
                </a:solidFill>
                <a:latin typeface="Arial - 19"/>
              </a:rPr>
              <a:t>Calculations</a:t>
            </a:r>
            <a:endParaRPr lang="en-GB" sz="1400">
              <a:solidFill>
                <a:srgbClr val="000000"/>
              </a:solidFill>
              <a:latin typeface="Arial - 19"/>
            </a:endParaRPr>
          </a:p>
        </p:txBody>
      </p:sp>
      <p:grpSp>
        <p:nvGrpSpPr>
          <p:cNvPr id="18" name="17 Grupo"/>
          <p:cNvGrpSpPr/>
          <p:nvPr/>
        </p:nvGrpSpPr>
        <p:grpSpPr>
          <a:xfrm>
            <a:off x="6509607" y="1968829"/>
            <a:ext cx="1807907" cy="831752"/>
            <a:chOff x="6509607" y="1968829"/>
            <a:chExt cx="1807907" cy="831752"/>
          </a:xfrm>
        </p:grpSpPr>
        <p:sp>
          <p:nvSpPr>
            <p:cNvPr id="6" name="5 Forma libre"/>
            <p:cNvSpPr/>
            <p:nvPr/>
          </p:nvSpPr>
          <p:spPr>
            <a:xfrm>
              <a:off x="6509607" y="2032000"/>
              <a:ext cx="270747" cy="528496"/>
            </a:xfrm>
            <a:custGeom>
              <a:avLst/>
              <a:gdLst/>
              <a:ahLst/>
              <a:cxnLst/>
              <a:rect l="0" t="0" r="0" b="0"/>
              <a:pathLst>
                <a:path w="270747" h="528496">
                  <a:moveTo>
                    <a:pt x="270746" y="0"/>
                  </a:moveTo>
                  <a:lnTo>
                    <a:pt x="216631" y="62448"/>
                  </a:lnTo>
                  <a:lnTo>
                    <a:pt x="172502" y="115719"/>
                  </a:lnTo>
                  <a:lnTo>
                    <a:pt x="122887" y="174033"/>
                  </a:lnTo>
                  <a:lnTo>
                    <a:pt x="78977" y="234094"/>
                  </a:lnTo>
                  <a:lnTo>
                    <a:pt x="44262" y="288266"/>
                  </a:lnTo>
                  <a:lnTo>
                    <a:pt x="16045" y="342858"/>
                  </a:lnTo>
                  <a:lnTo>
                    <a:pt x="3166" y="381178"/>
                  </a:lnTo>
                  <a:lnTo>
                    <a:pt x="0" y="433086"/>
                  </a:lnTo>
                  <a:lnTo>
                    <a:pt x="3405" y="464274"/>
                  </a:lnTo>
                  <a:lnTo>
                    <a:pt x="15058" y="490613"/>
                  </a:lnTo>
                  <a:lnTo>
                    <a:pt x="31934" y="511679"/>
                  </a:lnTo>
                  <a:lnTo>
                    <a:pt x="51134" y="524940"/>
                  </a:lnTo>
                  <a:lnTo>
                    <a:pt x="71365" y="528495"/>
                  </a:lnTo>
                  <a:lnTo>
                    <a:pt x="112948" y="521245"/>
                  </a:lnTo>
                  <a:lnTo>
                    <a:pt x="130813" y="508915"/>
                  </a:lnTo>
                  <a:lnTo>
                    <a:pt x="138852" y="500714"/>
                  </a:lnTo>
                  <a:lnTo>
                    <a:pt x="147785" y="479123"/>
                  </a:lnTo>
                  <a:lnTo>
                    <a:pt x="150167" y="466814"/>
                  </a:lnTo>
                  <a:lnTo>
                    <a:pt x="146575" y="443779"/>
                  </a:lnTo>
                  <a:lnTo>
                    <a:pt x="125205" y="400396"/>
                  </a:lnTo>
                  <a:lnTo>
                    <a:pt x="98454" y="367606"/>
                  </a:lnTo>
                  <a:lnTo>
                    <a:pt x="70705" y="34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6706653" y="2516311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10528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6803605" y="2048267"/>
              <a:ext cx="211665" cy="752314"/>
            </a:xfrm>
            <a:custGeom>
              <a:avLst/>
              <a:gdLst/>
              <a:ahLst/>
              <a:cxnLst/>
              <a:rect l="0" t="0" r="0" b="0"/>
              <a:pathLst>
                <a:path w="211665" h="752314">
                  <a:moveTo>
                    <a:pt x="8333" y="425930"/>
                  </a:moveTo>
                  <a:lnTo>
                    <a:pt x="0" y="388452"/>
                  </a:lnTo>
                  <a:lnTo>
                    <a:pt x="1575" y="353604"/>
                  </a:lnTo>
                  <a:lnTo>
                    <a:pt x="12587" y="293620"/>
                  </a:lnTo>
                  <a:lnTo>
                    <a:pt x="22592" y="245827"/>
                  </a:lnTo>
                  <a:lnTo>
                    <a:pt x="32965" y="196441"/>
                  </a:lnTo>
                  <a:lnTo>
                    <a:pt x="43448" y="155942"/>
                  </a:lnTo>
                  <a:lnTo>
                    <a:pt x="49290" y="148842"/>
                  </a:lnTo>
                  <a:lnTo>
                    <a:pt x="56695" y="145278"/>
                  </a:lnTo>
                  <a:lnTo>
                    <a:pt x="65141" y="144072"/>
                  </a:lnTo>
                  <a:lnTo>
                    <a:pt x="80765" y="136493"/>
                  </a:lnTo>
                  <a:lnTo>
                    <a:pt x="135488" y="87640"/>
                  </a:lnTo>
                  <a:lnTo>
                    <a:pt x="193768" y="29892"/>
                  </a:lnTo>
                  <a:lnTo>
                    <a:pt x="211555" y="0"/>
                  </a:lnTo>
                  <a:lnTo>
                    <a:pt x="211664" y="1597"/>
                  </a:lnTo>
                  <a:lnTo>
                    <a:pt x="197211" y="54711"/>
                  </a:lnTo>
                  <a:lnTo>
                    <a:pt x="183682" y="107458"/>
                  </a:lnTo>
                  <a:lnTo>
                    <a:pt x="178832" y="163242"/>
                  </a:lnTo>
                  <a:lnTo>
                    <a:pt x="177394" y="214865"/>
                  </a:lnTo>
                  <a:lnTo>
                    <a:pt x="169672" y="275400"/>
                  </a:lnTo>
                  <a:lnTo>
                    <a:pt x="167271" y="324137"/>
                  </a:lnTo>
                  <a:lnTo>
                    <a:pt x="163340" y="386239"/>
                  </a:lnTo>
                  <a:lnTo>
                    <a:pt x="157235" y="448895"/>
                  </a:lnTo>
                  <a:lnTo>
                    <a:pt x="150588" y="497725"/>
                  </a:lnTo>
                  <a:lnTo>
                    <a:pt x="146267" y="558222"/>
                  </a:lnTo>
                  <a:lnTo>
                    <a:pt x="142294" y="612112"/>
                  </a:lnTo>
                  <a:lnTo>
                    <a:pt x="136180" y="668077"/>
                  </a:lnTo>
                  <a:lnTo>
                    <a:pt x="126540" y="726749"/>
                  </a:lnTo>
                  <a:lnTo>
                    <a:pt x="124147" y="752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6896166" y="2558425"/>
              <a:ext cx="115815" cy="31587"/>
            </a:xfrm>
            <a:custGeom>
              <a:avLst/>
              <a:gdLst/>
              <a:ahLst/>
              <a:cxnLst/>
              <a:rect l="0" t="0" r="0" b="0"/>
              <a:pathLst>
                <a:path w="115815" h="31587">
                  <a:moveTo>
                    <a:pt x="0" y="31586"/>
                  </a:moveTo>
                  <a:lnTo>
                    <a:pt x="26387" y="15944"/>
                  </a:lnTo>
                  <a:lnTo>
                    <a:pt x="62281" y="524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7148850" y="2400497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7264830" y="2242570"/>
              <a:ext cx="31420" cy="347442"/>
            </a:xfrm>
            <a:custGeom>
              <a:avLst/>
              <a:gdLst/>
              <a:ahLst/>
              <a:cxnLst/>
              <a:rect l="0" t="0" r="0" b="0"/>
              <a:pathLst>
                <a:path w="31420" h="347442">
                  <a:moveTo>
                    <a:pt x="20890" y="0"/>
                  </a:moveTo>
                  <a:lnTo>
                    <a:pt x="6236" y="49552"/>
                  </a:lnTo>
                  <a:lnTo>
                    <a:pt x="1730" y="100080"/>
                  </a:lnTo>
                  <a:lnTo>
                    <a:pt x="396" y="148326"/>
                  </a:lnTo>
                  <a:lnTo>
                    <a:pt x="0" y="203436"/>
                  </a:lnTo>
                  <a:lnTo>
                    <a:pt x="5472" y="258629"/>
                  </a:lnTo>
                  <a:lnTo>
                    <a:pt x="17801" y="317766"/>
                  </a:lnTo>
                  <a:lnTo>
                    <a:pt x="31419" y="347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7345890" y="2316269"/>
              <a:ext cx="184326" cy="271609"/>
            </a:xfrm>
            <a:custGeom>
              <a:avLst/>
              <a:gdLst/>
              <a:ahLst/>
              <a:cxnLst/>
              <a:rect l="0" t="0" r="0" b="0"/>
              <a:pathLst>
                <a:path w="184326" h="271609">
                  <a:moveTo>
                    <a:pt x="55644" y="42115"/>
                  </a:moveTo>
                  <a:lnTo>
                    <a:pt x="44465" y="53293"/>
                  </a:lnTo>
                  <a:lnTo>
                    <a:pt x="16102" y="112895"/>
                  </a:lnTo>
                  <a:lnTo>
                    <a:pt x="0" y="174119"/>
                  </a:lnTo>
                  <a:lnTo>
                    <a:pt x="293" y="222127"/>
                  </a:lnTo>
                  <a:lnTo>
                    <a:pt x="11156" y="248462"/>
                  </a:lnTo>
                  <a:lnTo>
                    <a:pt x="18966" y="260398"/>
                  </a:lnTo>
                  <a:lnTo>
                    <a:pt x="30022" y="267186"/>
                  </a:lnTo>
                  <a:lnTo>
                    <a:pt x="57905" y="271608"/>
                  </a:lnTo>
                  <a:lnTo>
                    <a:pt x="86674" y="263435"/>
                  </a:lnTo>
                  <a:lnTo>
                    <a:pt x="132094" y="235181"/>
                  </a:lnTo>
                  <a:lnTo>
                    <a:pt x="145384" y="217999"/>
                  </a:lnTo>
                  <a:lnTo>
                    <a:pt x="169037" y="167194"/>
                  </a:lnTo>
                  <a:lnTo>
                    <a:pt x="183739" y="117910"/>
                  </a:lnTo>
                  <a:lnTo>
                    <a:pt x="184325" y="71851"/>
                  </a:lnTo>
                  <a:lnTo>
                    <a:pt x="173667" y="45972"/>
                  </a:lnTo>
                  <a:lnTo>
                    <a:pt x="157232" y="25112"/>
                  </a:lnTo>
                  <a:lnTo>
                    <a:pt x="1188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7517347" y="2137285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7627095" y="2095171"/>
              <a:ext cx="27124" cy="126343"/>
            </a:xfrm>
            <a:custGeom>
              <a:avLst/>
              <a:gdLst/>
              <a:ahLst/>
              <a:cxnLst/>
              <a:rect l="0" t="0" r="0" b="0"/>
              <a:pathLst>
                <a:path w="27124" h="126343">
                  <a:moveTo>
                    <a:pt x="6066" y="0"/>
                  </a:moveTo>
                  <a:lnTo>
                    <a:pt x="0" y="34792"/>
                  </a:lnTo>
                  <a:lnTo>
                    <a:pt x="7641" y="90537"/>
                  </a:lnTo>
                  <a:lnTo>
                    <a:pt x="13784" y="110429"/>
                  </a:lnTo>
                  <a:lnTo>
                    <a:pt x="27123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7688238" y="2074114"/>
              <a:ext cx="18624" cy="136872"/>
            </a:xfrm>
            <a:custGeom>
              <a:avLst/>
              <a:gdLst/>
              <a:ahLst/>
              <a:cxnLst/>
              <a:rect l="0" t="0" r="0" b="0"/>
              <a:pathLst>
                <a:path w="18624" h="136872">
                  <a:moveTo>
                    <a:pt x="18623" y="0"/>
                  </a:moveTo>
                  <a:lnTo>
                    <a:pt x="1834" y="62280"/>
                  </a:lnTo>
                  <a:lnTo>
                    <a:pt x="0" y="100212"/>
                  </a:lnTo>
                  <a:lnTo>
                    <a:pt x="8094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7906902" y="2409474"/>
              <a:ext cx="52643" cy="22610"/>
            </a:xfrm>
            <a:custGeom>
              <a:avLst/>
              <a:gdLst/>
              <a:ahLst/>
              <a:cxnLst/>
              <a:rect l="0" t="0" r="0" b="0"/>
              <a:pathLst>
                <a:path w="52643" h="22610">
                  <a:moveTo>
                    <a:pt x="0" y="22609"/>
                  </a:moveTo>
                  <a:lnTo>
                    <a:pt x="11178" y="11431"/>
                  </a:lnTo>
                  <a:lnTo>
                    <a:pt x="17980" y="9308"/>
                  </a:lnTo>
                  <a:lnTo>
                    <a:pt x="34898" y="10068"/>
                  </a:lnTo>
                  <a:lnTo>
                    <a:pt x="37303" y="11909"/>
                  </a:lnTo>
                  <a:lnTo>
                    <a:pt x="35397" y="14306"/>
                  </a:lnTo>
                  <a:lnTo>
                    <a:pt x="30617" y="17073"/>
                  </a:lnTo>
                  <a:lnTo>
                    <a:pt x="28600" y="15409"/>
                  </a:lnTo>
                  <a:lnTo>
                    <a:pt x="29479" y="4201"/>
                  </a:lnTo>
                  <a:lnTo>
                    <a:pt x="32520" y="978"/>
                  </a:lnTo>
                  <a:lnTo>
                    <a:pt x="36888" y="0"/>
                  </a:lnTo>
                  <a:lnTo>
                    <a:pt x="52642" y="1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8086818" y="1968829"/>
              <a:ext cx="230696" cy="722989"/>
            </a:xfrm>
            <a:custGeom>
              <a:avLst/>
              <a:gdLst/>
              <a:ahLst/>
              <a:cxnLst/>
              <a:rect l="0" t="0" r="0" b="0"/>
              <a:pathLst>
                <a:path w="230696" h="722989">
                  <a:moveTo>
                    <a:pt x="230695" y="0"/>
                  </a:moveTo>
                  <a:lnTo>
                    <a:pt x="187543" y="59941"/>
                  </a:lnTo>
                  <a:lnTo>
                    <a:pt x="135939" y="117778"/>
                  </a:lnTo>
                  <a:lnTo>
                    <a:pt x="97796" y="177626"/>
                  </a:lnTo>
                  <a:lnTo>
                    <a:pt x="62300" y="239781"/>
                  </a:lnTo>
                  <a:lnTo>
                    <a:pt x="44320" y="276157"/>
                  </a:lnTo>
                  <a:lnTo>
                    <a:pt x="27763" y="330370"/>
                  </a:lnTo>
                  <a:lnTo>
                    <a:pt x="13229" y="386139"/>
                  </a:lnTo>
                  <a:lnTo>
                    <a:pt x="2212" y="442216"/>
                  </a:lnTo>
                  <a:lnTo>
                    <a:pt x="0" y="493675"/>
                  </a:lnTo>
                  <a:lnTo>
                    <a:pt x="2464" y="554546"/>
                  </a:lnTo>
                  <a:lnTo>
                    <a:pt x="13722" y="603387"/>
                  </a:lnTo>
                  <a:lnTo>
                    <a:pt x="44077" y="656921"/>
                  </a:lnTo>
                  <a:lnTo>
                    <a:pt x="73626" y="692992"/>
                  </a:lnTo>
                  <a:lnTo>
                    <a:pt x="97325" y="708859"/>
                  </a:lnTo>
                  <a:lnTo>
                    <a:pt x="123457" y="718641"/>
                  </a:lnTo>
                  <a:lnTo>
                    <a:pt x="150668" y="722988"/>
                  </a:lnTo>
                  <a:lnTo>
                    <a:pt x="192295" y="714258"/>
                  </a:lnTo>
                  <a:lnTo>
                    <a:pt x="230695" y="694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8370156" y="1979358"/>
            <a:ext cx="1229731" cy="884394"/>
            <a:chOff x="8370156" y="1979358"/>
            <a:chExt cx="1229731" cy="884394"/>
          </a:xfrm>
        </p:grpSpPr>
        <p:sp>
          <p:nvSpPr>
            <p:cNvPr id="19" name="18 Forma libre"/>
            <p:cNvSpPr/>
            <p:nvPr/>
          </p:nvSpPr>
          <p:spPr>
            <a:xfrm>
              <a:off x="8417209" y="2158342"/>
              <a:ext cx="16119" cy="136872"/>
            </a:xfrm>
            <a:custGeom>
              <a:avLst/>
              <a:gdLst/>
              <a:ahLst/>
              <a:cxnLst/>
              <a:rect l="0" t="0" r="0" b="0"/>
              <a:pathLst>
                <a:path w="16119" h="136872">
                  <a:moveTo>
                    <a:pt x="5589" y="0"/>
                  </a:moveTo>
                  <a:lnTo>
                    <a:pt x="0" y="16768"/>
                  </a:lnTo>
                  <a:lnTo>
                    <a:pt x="4044" y="75445"/>
                  </a:lnTo>
                  <a:lnTo>
                    <a:pt x="8251" y="110092"/>
                  </a:lnTo>
                  <a:lnTo>
                    <a:pt x="16118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8520481" y="2137285"/>
              <a:ext cx="152165" cy="178378"/>
            </a:xfrm>
            <a:custGeom>
              <a:avLst/>
              <a:gdLst/>
              <a:ahLst/>
              <a:cxnLst/>
              <a:rect l="0" t="0" r="0" b="0"/>
              <a:pathLst>
                <a:path w="152165" h="178378">
                  <a:moveTo>
                    <a:pt x="18130" y="31586"/>
                  </a:moveTo>
                  <a:lnTo>
                    <a:pt x="6952" y="48353"/>
                  </a:lnTo>
                  <a:lnTo>
                    <a:pt x="0" y="92316"/>
                  </a:lnTo>
                  <a:lnTo>
                    <a:pt x="3530" y="138617"/>
                  </a:lnTo>
                  <a:lnTo>
                    <a:pt x="15151" y="161433"/>
                  </a:lnTo>
                  <a:lnTo>
                    <a:pt x="23163" y="170793"/>
                  </a:lnTo>
                  <a:lnTo>
                    <a:pt x="32014" y="175863"/>
                  </a:lnTo>
                  <a:lnTo>
                    <a:pt x="51207" y="178377"/>
                  </a:lnTo>
                  <a:lnTo>
                    <a:pt x="68316" y="172476"/>
                  </a:lnTo>
                  <a:lnTo>
                    <a:pt x="103953" y="144034"/>
                  </a:lnTo>
                  <a:lnTo>
                    <a:pt x="135212" y="104620"/>
                  </a:lnTo>
                  <a:lnTo>
                    <a:pt x="145426" y="83933"/>
                  </a:lnTo>
                  <a:lnTo>
                    <a:pt x="152164" y="41377"/>
                  </a:lnTo>
                  <a:lnTo>
                    <a:pt x="149601" y="28754"/>
                  </a:lnTo>
                  <a:lnTo>
                    <a:pt x="137393" y="8490"/>
                  </a:lnTo>
                  <a:lnTo>
                    <a:pt x="129224" y="3321"/>
                  </a:lnTo>
                  <a:lnTo>
                    <a:pt x="97137" y="309"/>
                  </a:lnTo>
                  <a:lnTo>
                    <a:pt x="813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8672147" y="2147813"/>
              <a:ext cx="143203" cy="147579"/>
            </a:xfrm>
            <a:custGeom>
              <a:avLst/>
              <a:gdLst/>
              <a:ahLst/>
              <a:cxnLst/>
              <a:rect l="0" t="0" r="0" b="0"/>
              <a:pathLst>
                <a:path w="143203" h="147579">
                  <a:moveTo>
                    <a:pt x="55978" y="10529"/>
                  </a:moveTo>
                  <a:lnTo>
                    <a:pt x="17604" y="54492"/>
                  </a:lnTo>
                  <a:lnTo>
                    <a:pt x="1974" y="84776"/>
                  </a:lnTo>
                  <a:lnTo>
                    <a:pt x="0" y="105529"/>
                  </a:lnTo>
                  <a:lnTo>
                    <a:pt x="1112" y="115976"/>
                  </a:lnTo>
                  <a:lnTo>
                    <a:pt x="11705" y="133824"/>
                  </a:lnTo>
                  <a:lnTo>
                    <a:pt x="19443" y="141858"/>
                  </a:lnTo>
                  <a:lnTo>
                    <a:pt x="30452" y="146045"/>
                  </a:lnTo>
                  <a:lnTo>
                    <a:pt x="58281" y="147578"/>
                  </a:lnTo>
                  <a:lnTo>
                    <a:pt x="95655" y="136274"/>
                  </a:lnTo>
                  <a:lnTo>
                    <a:pt x="114946" y="118278"/>
                  </a:lnTo>
                  <a:lnTo>
                    <a:pt x="140805" y="74187"/>
                  </a:lnTo>
                  <a:lnTo>
                    <a:pt x="143202" y="52859"/>
                  </a:lnTo>
                  <a:lnTo>
                    <a:pt x="139198" y="32852"/>
                  </a:lnTo>
                  <a:lnTo>
                    <a:pt x="129620" y="16161"/>
                  </a:lnTo>
                  <a:lnTo>
                    <a:pt x="121450" y="10774"/>
                  </a:lnTo>
                  <a:lnTo>
                    <a:pt x="6650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8917638" y="2221513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8991337" y="2115415"/>
              <a:ext cx="115814" cy="190327"/>
            </a:xfrm>
            <a:custGeom>
              <a:avLst/>
              <a:gdLst/>
              <a:ahLst/>
              <a:cxnLst/>
              <a:rect l="0" t="0" r="0" b="0"/>
              <a:pathLst>
                <a:path w="115814" h="190327">
                  <a:moveTo>
                    <a:pt x="0" y="74513"/>
                  </a:moveTo>
                  <a:lnTo>
                    <a:pt x="3119" y="31821"/>
                  </a:lnTo>
                  <a:lnTo>
                    <a:pt x="5589" y="21485"/>
                  </a:lnTo>
                  <a:lnTo>
                    <a:pt x="10745" y="13424"/>
                  </a:lnTo>
                  <a:lnTo>
                    <a:pt x="25833" y="1349"/>
                  </a:lnTo>
                  <a:lnTo>
                    <a:pt x="33599" y="0"/>
                  </a:lnTo>
                  <a:lnTo>
                    <a:pt x="41117" y="1441"/>
                  </a:lnTo>
                  <a:lnTo>
                    <a:pt x="48468" y="4741"/>
                  </a:lnTo>
                  <a:lnTo>
                    <a:pt x="59755" y="17767"/>
                  </a:lnTo>
                  <a:lnTo>
                    <a:pt x="64403" y="26154"/>
                  </a:lnTo>
                  <a:lnTo>
                    <a:pt x="66448" y="44831"/>
                  </a:lnTo>
                  <a:lnTo>
                    <a:pt x="58229" y="91006"/>
                  </a:lnTo>
                  <a:lnTo>
                    <a:pt x="43119" y="125803"/>
                  </a:lnTo>
                  <a:lnTo>
                    <a:pt x="23824" y="152751"/>
                  </a:lnTo>
                  <a:lnTo>
                    <a:pt x="22902" y="157087"/>
                  </a:lnTo>
                  <a:lnTo>
                    <a:pt x="25796" y="158808"/>
                  </a:lnTo>
                  <a:lnTo>
                    <a:pt x="61248" y="164343"/>
                  </a:lnTo>
                  <a:lnTo>
                    <a:pt x="101396" y="176701"/>
                  </a:lnTo>
                  <a:lnTo>
                    <a:pt x="115813" y="190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9125065" y="2158342"/>
              <a:ext cx="129681" cy="119912"/>
            </a:xfrm>
            <a:custGeom>
              <a:avLst/>
              <a:gdLst/>
              <a:ahLst/>
              <a:cxnLst/>
              <a:rect l="0" t="0" r="0" b="0"/>
              <a:pathLst>
                <a:path w="129681" h="119912">
                  <a:moveTo>
                    <a:pt x="66314" y="21057"/>
                  </a:moveTo>
                  <a:lnTo>
                    <a:pt x="35032" y="30632"/>
                  </a:lnTo>
                  <a:lnTo>
                    <a:pt x="18875" y="41300"/>
                  </a:lnTo>
                  <a:lnTo>
                    <a:pt x="7016" y="56960"/>
                  </a:lnTo>
                  <a:lnTo>
                    <a:pt x="2215" y="66050"/>
                  </a:lnTo>
                  <a:lnTo>
                    <a:pt x="0" y="88627"/>
                  </a:lnTo>
                  <a:lnTo>
                    <a:pt x="1048" y="101199"/>
                  </a:lnTo>
                  <a:lnTo>
                    <a:pt x="7595" y="109580"/>
                  </a:lnTo>
                  <a:lnTo>
                    <a:pt x="30468" y="118892"/>
                  </a:lnTo>
                  <a:lnTo>
                    <a:pt x="53892" y="119911"/>
                  </a:lnTo>
                  <a:lnTo>
                    <a:pt x="76001" y="115295"/>
                  </a:lnTo>
                  <a:lnTo>
                    <a:pt x="97525" y="105445"/>
                  </a:lnTo>
                  <a:lnTo>
                    <a:pt x="115670" y="87029"/>
                  </a:lnTo>
                  <a:lnTo>
                    <a:pt x="123784" y="75567"/>
                  </a:lnTo>
                  <a:lnTo>
                    <a:pt x="129680" y="50353"/>
                  </a:lnTo>
                  <a:lnTo>
                    <a:pt x="129615" y="37078"/>
                  </a:lnTo>
                  <a:lnTo>
                    <a:pt x="126062" y="27058"/>
                  </a:lnTo>
                  <a:lnTo>
                    <a:pt x="112756" y="12806"/>
                  </a:lnTo>
                  <a:lnTo>
                    <a:pt x="98263" y="5692"/>
                  </a:lnTo>
                  <a:lnTo>
                    <a:pt x="768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9211591" y="2168871"/>
              <a:ext cx="139425" cy="105524"/>
            </a:xfrm>
            <a:custGeom>
              <a:avLst/>
              <a:gdLst/>
              <a:ahLst/>
              <a:cxnLst/>
              <a:rect l="0" t="0" r="0" b="0"/>
              <a:pathLst>
                <a:path w="139425" h="105524">
                  <a:moveTo>
                    <a:pt x="95601" y="0"/>
                  </a:moveTo>
                  <a:lnTo>
                    <a:pt x="51638" y="20243"/>
                  </a:lnTo>
                  <a:lnTo>
                    <a:pt x="21354" y="44992"/>
                  </a:lnTo>
                  <a:lnTo>
                    <a:pt x="1332" y="74552"/>
                  </a:lnTo>
                  <a:lnTo>
                    <a:pt x="0" y="83626"/>
                  </a:lnTo>
                  <a:lnTo>
                    <a:pt x="4759" y="99948"/>
                  </a:lnTo>
                  <a:lnTo>
                    <a:pt x="11643" y="104066"/>
                  </a:lnTo>
                  <a:lnTo>
                    <a:pt x="31770" y="105523"/>
                  </a:lnTo>
                  <a:lnTo>
                    <a:pt x="63820" y="99766"/>
                  </a:lnTo>
                  <a:lnTo>
                    <a:pt x="104921" y="78935"/>
                  </a:lnTo>
                  <a:lnTo>
                    <a:pt x="121580" y="65887"/>
                  </a:lnTo>
                  <a:lnTo>
                    <a:pt x="138524" y="39799"/>
                  </a:lnTo>
                  <a:lnTo>
                    <a:pt x="139424" y="31212"/>
                  </a:lnTo>
                  <a:lnTo>
                    <a:pt x="134186" y="15432"/>
                  </a:lnTo>
                  <a:lnTo>
                    <a:pt x="129512" y="10287"/>
                  </a:lnTo>
                  <a:lnTo>
                    <a:pt x="1061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8370156" y="2484731"/>
              <a:ext cx="915980" cy="27033"/>
            </a:xfrm>
            <a:custGeom>
              <a:avLst/>
              <a:gdLst/>
              <a:ahLst/>
              <a:cxnLst/>
              <a:rect l="0" t="0" r="0" b="0"/>
              <a:pathLst>
                <a:path w="915980" h="27033">
                  <a:moveTo>
                    <a:pt x="0" y="10523"/>
                  </a:moveTo>
                  <a:lnTo>
                    <a:pt x="58617" y="19588"/>
                  </a:lnTo>
                  <a:lnTo>
                    <a:pt x="118857" y="21932"/>
                  </a:lnTo>
                  <a:lnTo>
                    <a:pt x="155709" y="27032"/>
                  </a:lnTo>
                  <a:lnTo>
                    <a:pt x="215867" y="22070"/>
                  </a:lnTo>
                  <a:lnTo>
                    <a:pt x="273491" y="21353"/>
                  </a:lnTo>
                  <a:lnTo>
                    <a:pt x="325659" y="21141"/>
                  </a:lnTo>
                  <a:lnTo>
                    <a:pt x="386378" y="13834"/>
                  </a:lnTo>
                  <a:lnTo>
                    <a:pt x="435146" y="11504"/>
                  </a:lnTo>
                  <a:lnTo>
                    <a:pt x="494140" y="10717"/>
                  </a:lnTo>
                  <a:lnTo>
                    <a:pt x="550853" y="4972"/>
                  </a:lnTo>
                  <a:lnTo>
                    <a:pt x="607116" y="978"/>
                  </a:lnTo>
                  <a:lnTo>
                    <a:pt x="663290" y="189"/>
                  </a:lnTo>
                  <a:lnTo>
                    <a:pt x="711646" y="52"/>
                  </a:lnTo>
                  <a:lnTo>
                    <a:pt x="770428" y="12"/>
                  </a:lnTo>
                  <a:lnTo>
                    <a:pt x="826059" y="0"/>
                  </a:lnTo>
                  <a:lnTo>
                    <a:pt x="881189" y="5585"/>
                  </a:lnTo>
                  <a:lnTo>
                    <a:pt x="915979" y="105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8572298" y="2632124"/>
              <a:ext cx="166356" cy="231628"/>
            </a:xfrm>
            <a:custGeom>
              <a:avLst/>
              <a:gdLst/>
              <a:ahLst/>
              <a:cxnLst/>
              <a:rect l="0" t="0" r="0" b="0"/>
              <a:pathLst>
                <a:path w="166356" h="231628">
                  <a:moveTo>
                    <a:pt x="50542" y="0"/>
                  </a:moveTo>
                  <a:lnTo>
                    <a:pt x="34901" y="17981"/>
                  </a:lnTo>
                  <a:lnTo>
                    <a:pt x="12104" y="74354"/>
                  </a:lnTo>
                  <a:lnTo>
                    <a:pt x="1052" y="119063"/>
                  </a:lnTo>
                  <a:lnTo>
                    <a:pt x="0" y="132018"/>
                  </a:lnTo>
                  <a:lnTo>
                    <a:pt x="5072" y="152651"/>
                  </a:lnTo>
                  <a:lnTo>
                    <a:pt x="9700" y="161429"/>
                  </a:lnTo>
                  <a:lnTo>
                    <a:pt x="17465" y="166111"/>
                  </a:lnTo>
                  <a:lnTo>
                    <a:pt x="38570" y="168194"/>
                  </a:lnTo>
                  <a:lnTo>
                    <a:pt x="57309" y="162101"/>
                  </a:lnTo>
                  <a:lnTo>
                    <a:pt x="119048" y="128016"/>
                  </a:lnTo>
                  <a:lnTo>
                    <a:pt x="126628" y="126289"/>
                  </a:lnTo>
                  <a:lnTo>
                    <a:pt x="134021" y="127476"/>
                  </a:lnTo>
                  <a:lnTo>
                    <a:pt x="141290" y="130608"/>
                  </a:lnTo>
                  <a:lnTo>
                    <a:pt x="146135" y="137375"/>
                  </a:lnTo>
                  <a:lnTo>
                    <a:pt x="151519" y="157372"/>
                  </a:lnTo>
                  <a:lnTo>
                    <a:pt x="150080" y="198762"/>
                  </a:lnTo>
                  <a:lnTo>
                    <a:pt x="166355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8791296" y="2590763"/>
              <a:ext cx="73700" cy="72948"/>
            </a:xfrm>
            <a:custGeom>
              <a:avLst/>
              <a:gdLst/>
              <a:ahLst/>
              <a:cxnLst/>
              <a:rect l="0" t="0" r="0" b="0"/>
              <a:pathLst>
                <a:path w="73700" h="72948">
                  <a:moveTo>
                    <a:pt x="0" y="51890"/>
                  </a:moveTo>
                  <a:lnTo>
                    <a:pt x="14654" y="7927"/>
                  </a:lnTo>
                  <a:lnTo>
                    <a:pt x="20298" y="2694"/>
                  </a:lnTo>
                  <a:lnTo>
                    <a:pt x="27570" y="376"/>
                  </a:lnTo>
                  <a:lnTo>
                    <a:pt x="35927" y="0"/>
                  </a:lnTo>
                  <a:lnTo>
                    <a:pt x="40329" y="4428"/>
                  </a:lnTo>
                  <a:lnTo>
                    <a:pt x="42094" y="12060"/>
                  </a:lnTo>
                  <a:lnTo>
                    <a:pt x="45227" y="42038"/>
                  </a:lnTo>
                  <a:lnTo>
                    <a:pt x="47699" y="52341"/>
                  </a:lnTo>
                  <a:lnTo>
                    <a:pt x="51687" y="59210"/>
                  </a:lnTo>
                  <a:lnTo>
                    <a:pt x="56684" y="63789"/>
                  </a:lnTo>
                  <a:lnTo>
                    <a:pt x="73699" y="72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9391420" y="1979358"/>
              <a:ext cx="208467" cy="789638"/>
            </a:xfrm>
            <a:custGeom>
              <a:avLst/>
              <a:gdLst/>
              <a:ahLst/>
              <a:cxnLst/>
              <a:rect l="0" t="0" r="0" b="0"/>
              <a:pathLst>
                <a:path w="208467" h="789638">
                  <a:moveTo>
                    <a:pt x="10529" y="0"/>
                  </a:moveTo>
                  <a:lnTo>
                    <a:pt x="69857" y="50995"/>
                  </a:lnTo>
                  <a:lnTo>
                    <a:pt x="84860" y="67118"/>
                  </a:lnTo>
                  <a:lnTo>
                    <a:pt x="123773" y="128768"/>
                  </a:lnTo>
                  <a:lnTo>
                    <a:pt x="151051" y="180113"/>
                  </a:lnTo>
                  <a:lnTo>
                    <a:pt x="177617" y="240917"/>
                  </a:lnTo>
                  <a:lnTo>
                    <a:pt x="196352" y="299314"/>
                  </a:lnTo>
                  <a:lnTo>
                    <a:pt x="205837" y="359957"/>
                  </a:lnTo>
                  <a:lnTo>
                    <a:pt x="208466" y="406035"/>
                  </a:lnTo>
                  <a:lnTo>
                    <a:pt x="204358" y="455658"/>
                  </a:lnTo>
                  <a:lnTo>
                    <a:pt x="199725" y="511103"/>
                  </a:lnTo>
                  <a:lnTo>
                    <a:pt x="185499" y="567907"/>
                  </a:lnTo>
                  <a:lnTo>
                    <a:pt x="160056" y="629431"/>
                  </a:lnTo>
                  <a:lnTo>
                    <a:pt x="138721" y="673373"/>
                  </a:lnTo>
                  <a:lnTo>
                    <a:pt x="83914" y="736774"/>
                  </a:lnTo>
                  <a:lnTo>
                    <a:pt x="59439" y="759286"/>
                  </a:lnTo>
                  <a:lnTo>
                    <a:pt x="0" y="7896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6538197" y="3144665"/>
            <a:ext cx="1342539" cy="286148"/>
            <a:chOff x="6538197" y="3144665"/>
            <a:chExt cx="1342539" cy="286148"/>
          </a:xfrm>
        </p:grpSpPr>
        <p:sp>
          <p:nvSpPr>
            <p:cNvPr id="31" name="30 Forma libre"/>
            <p:cNvSpPr/>
            <p:nvPr/>
          </p:nvSpPr>
          <p:spPr>
            <a:xfrm>
              <a:off x="6538197" y="3144665"/>
              <a:ext cx="189514" cy="245512"/>
            </a:xfrm>
            <a:custGeom>
              <a:avLst/>
              <a:gdLst/>
              <a:ahLst/>
              <a:cxnLst/>
              <a:rect l="0" t="0" r="0" b="0"/>
              <a:pathLst>
                <a:path w="189514" h="245512">
                  <a:moveTo>
                    <a:pt x="0" y="77055"/>
                  </a:moveTo>
                  <a:lnTo>
                    <a:pt x="9575" y="53009"/>
                  </a:lnTo>
                  <a:lnTo>
                    <a:pt x="27534" y="31586"/>
                  </a:lnTo>
                  <a:lnTo>
                    <a:pt x="54562" y="11590"/>
                  </a:lnTo>
                  <a:lnTo>
                    <a:pt x="74552" y="1946"/>
                  </a:lnTo>
                  <a:lnTo>
                    <a:pt x="98255" y="0"/>
                  </a:lnTo>
                  <a:lnTo>
                    <a:pt x="122048" y="4204"/>
                  </a:lnTo>
                  <a:lnTo>
                    <a:pt x="140421" y="13871"/>
                  </a:lnTo>
                  <a:lnTo>
                    <a:pt x="145087" y="20895"/>
                  </a:lnTo>
                  <a:lnTo>
                    <a:pt x="147151" y="38057"/>
                  </a:lnTo>
                  <a:lnTo>
                    <a:pt x="136147" y="67450"/>
                  </a:lnTo>
                  <a:lnTo>
                    <a:pt x="118069" y="92797"/>
                  </a:lnTo>
                  <a:lnTo>
                    <a:pt x="61158" y="140913"/>
                  </a:lnTo>
                  <a:lnTo>
                    <a:pt x="12211" y="176887"/>
                  </a:lnTo>
                  <a:lnTo>
                    <a:pt x="10480" y="182214"/>
                  </a:lnTo>
                  <a:lnTo>
                    <a:pt x="15176" y="185766"/>
                  </a:lnTo>
                  <a:lnTo>
                    <a:pt x="78254" y="193103"/>
                  </a:lnTo>
                  <a:lnTo>
                    <a:pt x="112873" y="202167"/>
                  </a:lnTo>
                  <a:lnTo>
                    <a:pt x="173293" y="234397"/>
                  </a:lnTo>
                  <a:lnTo>
                    <a:pt x="189513" y="2455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6748100" y="3190135"/>
              <a:ext cx="235521" cy="214485"/>
            </a:xfrm>
            <a:custGeom>
              <a:avLst/>
              <a:gdLst/>
              <a:ahLst/>
              <a:cxnLst/>
              <a:rect l="0" t="0" r="0" b="0"/>
              <a:pathLst>
                <a:path w="235521" h="214485">
                  <a:moveTo>
                    <a:pt x="148066" y="21057"/>
                  </a:moveTo>
                  <a:lnTo>
                    <a:pt x="110588" y="12723"/>
                  </a:lnTo>
                  <a:lnTo>
                    <a:pt x="85785" y="13843"/>
                  </a:lnTo>
                  <a:lnTo>
                    <a:pt x="59165" y="22140"/>
                  </a:lnTo>
                  <a:lnTo>
                    <a:pt x="37975" y="36746"/>
                  </a:lnTo>
                  <a:lnTo>
                    <a:pt x="12891" y="67820"/>
                  </a:lnTo>
                  <a:lnTo>
                    <a:pt x="5306" y="80308"/>
                  </a:lnTo>
                  <a:lnTo>
                    <a:pt x="0" y="106662"/>
                  </a:lnTo>
                  <a:lnTo>
                    <a:pt x="2710" y="132803"/>
                  </a:lnTo>
                  <a:lnTo>
                    <a:pt x="17390" y="166081"/>
                  </a:lnTo>
                  <a:lnTo>
                    <a:pt x="29937" y="183388"/>
                  </a:lnTo>
                  <a:lnTo>
                    <a:pt x="49550" y="195759"/>
                  </a:lnTo>
                  <a:lnTo>
                    <a:pt x="94681" y="213233"/>
                  </a:lnTo>
                  <a:lnTo>
                    <a:pt x="116150" y="214484"/>
                  </a:lnTo>
                  <a:lnTo>
                    <a:pt x="164118" y="205754"/>
                  </a:lnTo>
                  <a:lnTo>
                    <a:pt x="193637" y="190556"/>
                  </a:lnTo>
                  <a:lnTo>
                    <a:pt x="217200" y="171234"/>
                  </a:lnTo>
                  <a:lnTo>
                    <a:pt x="233411" y="139513"/>
                  </a:lnTo>
                  <a:lnTo>
                    <a:pt x="235520" y="113868"/>
                  </a:lnTo>
                  <a:lnTo>
                    <a:pt x="231388" y="89213"/>
                  </a:lnTo>
                  <a:lnTo>
                    <a:pt x="214738" y="61008"/>
                  </a:lnTo>
                  <a:lnTo>
                    <a:pt x="173787" y="15833"/>
                  </a:lnTo>
                  <a:lnTo>
                    <a:pt x="159108" y="7037"/>
                  </a:lnTo>
                  <a:lnTo>
                    <a:pt x="13753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6984771" y="3200663"/>
              <a:ext cx="260668" cy="217885"/>
            </a:xfrm>
            <a:custGeom>
              <a:avLst/>
              <a:gdLst/>
              <a:ahLst/>
              <a:cxnLst/>
              <a:rect l="0" t="0" r="0" b="0"/>
              <a:pathLst>
                <a:path w="260668" h="217885">
                  <a:moveTo>
                    <a:pt x="153551" y="0"/>
                  </a:moveTo>
                  <a:lnTo>
                    <a:pt x="94933" y="5589"/>
                  </a:lnTo>
                  <a:lnTo>
                    <a:pt x="60143" y="20244"/>
                  </a:lnTo>
                  <a:lnTo>
                    <a:pt x="33198" y="39404"/>
                  </a:lnTo>
                  <a:lnTo>
                    <a:pt x="10396" y="76666"/>
                  </a:lnTo>
                  <a:lnTo>
                    <a:pt x="0" y="119162"/>
                  </a:lnTo>
                  <a:lnTo>
                    <a:pt x="3808" y="141088"/>
                  </a:lnTo>
                  <a:lnTo>
                    <a:pt x="19105" y="166587"/>
                  </a:lnTo>
                  <a:lnTo>
                    <a:pt x="32965" y="180493"/>
                  </a:lnTo>
                  <a:lnTo>
                    <a:pt x="90885" y="206577"/>
                  </a:lnTo>
                  <a:lnTo>
                    <a:pt x="135713" y="217884"/>
                  </a:lnTo>
                  <a:lnTo>
                    <a:pt x="163170" y="217330"/>
                  </a:lnTo>
                  <a:lnTo>
                    <a:pt x="210343" y="202695"/>
                  </a:lnTo>
                  <a:lnTo>
                    <a:pt x="240013" y="186013"/>
                  </a:lnTo>
                  <a:lnTo>
                    <a:pt x="249797" y="175481"/>
                  </a:lnTo>
                  <a:lnTo>
                    <a:pt x="260667" y="151301"/>
                  </a:lnTo>
                  <a:lnTo>
                    <a:pt x="259260" y="124957"/>
                  </a:lnTo>
                  <a:lnTo>
                    <a:pt x="250835" y="99991"/>
                  </a:lnTo>
                  <a:lnTo>
                    <a:pt x="223243" y="61779"/>
                  </a:lnTo>
                  <a:lnTo>
                    <a:pt x="204412" y="43835"/>
                  </a:lnTo>
                  <a:lnTo>
                    <a:pt x="16407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7216321" y="3223184"/>
              <a:ext cx="354287" cy="207629"/>
            </a:xfrm>
            <a:custGeom>
              <a:avLst/>
              <a:gdLst/>
              <a:ahLst/>
              <a:cxnLst/>
              <a:rect l="0" t="0" r="0" b="0"/>
              <a:pathLst>
                <a:path w="354287" h="207629">
                  <a:moveTo>
                    <a:pt x="195741" y="9065"/>
                  </a:moveTo>
                  <a:lnTo>
                    <a:pt x="137124" y="0"/>
                  </a:lnTo>
                  <a:lnTo>
                    <a:pt x="91155" y="4559"/>
                  </a:lnTo>
                  <a:lnTo>
                    <a:pt x="66981" y="13301"/>
                  </a:lnTo>
                  <a:lnTo>
                    <a:pt x="24844" y="44718"/>
                  </a:lnTo>
                  <a:lnTo>
                    <a:pt x="10212" y="58446"/>
                  </a:lnTo>
                  <a:lnTo>
                    <a:pt x="2150" y="78585"/>
                  </a:lnTo>
                  <a:lnTo>
                    <a:pt x="0" y="90507"/>
                  </a:lnTo>
                  <a:lnTo>
                    <a:pt x="3850" y="109992"/>
                  </a:lnTo>
                  <a:lnTo>
                    <a:pt x="15700" y="128791"/>
                  </a:lnTo>
                  <a:lnTo>
                    <a:pt x="48679" y="162172"/>
                  </a:lnTo>
                  <a:lnTo>
                    <a:pt x="101745" y="185711"/>
                  </a:lnTo>
                  <a:lnTo>
                    <a:pt x="162876" y="201625"/>
                  </a:lnTo>
                  <a:lnTo>
                    <a:pt x="222871" y="207628"/>
                  </a:lnTo>
                  <a:lnTo>
                    <a:pt x="279783" y="205695"/>
                  </a:lnTo>
                  <a:lnTo>
                    <a:pt x="305623" y="199401"/>
                  </a:lnTo>
                  <a:lnTo>
                    <a:pt x="324906" y="188805"/>
                  </a:lnTo>
                  <a:lnTo>
                    <a:pt x="348916" y="164097"/>
                  </a:lnTo>
                  <a:lnTo>
                    <a:pt x="354286" y="138409"/>
                  </a:lnTo>
                  <a:lnTo>
                    <a:pt x="351603" y="111005"/>
                  </a:lnTo>
                  <a:lnTo>
                    <a:pt x="336940" y="82423"/>
                  </a:lnTo>
                  <a:lnTo>
                    <a:pt x="307904" y="51805"/>
                  </a:lnTo>
                  <a:lnTo>
                    <a:pt x="278888" y="33427"/>
                  </a:lnTo>
                  <a:lnTo>
                    <a:pt x="251183" y="23692"/>
                  </a:lnTo>
                  <a:lnTo>
                    <a:pt x="227327" y="195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590957" y="3221720"/>
              <a:ext cx="289779" cy="193974"/>
            </a:xfrm>
            <a:custGeom>
              <a:avLst/>
              <a:gdLst/>
              <a:ahLst/>
              <a:cxnLst/>
              <a:rect l="0" t="0" r="0" b="0"/>
              <a:pathLst>
                <a:path w="289779" h="193974">
                  <a:moveTo>
                    <a:pt x="179074" y="31586"/>
                  </a:moveTo>
                  <a:lnTo>
                    <a:pt x="161093" y="15945"/>
                  </a:lnTo>
                  <a:lnTo>
                    <a:pt x="144177" y="7867"/>
                  </a:lnTo>
                  <a:lnTo>
                    <a:pt x="121840" y="6616"/>
                  </a:lnTo>
                  <a:lnTo>
                    <a:pt x="63784" y="15345"/>
                  </a:lnTo>
                  <a:lnTo>
                    <a:pt x="24422" y="30544"/>
                  </a:lnTo>
                  <a:lnTo>
                    <a:pt x="7784" y="49450"/>
                  </a:lnTo>
                  <a:lnTo>
                    <a:pt x="1710" y="61042"/>
                  </a:lnTo>
                  <a:lnTo>
                    <a:pt x="0" y="72280"/>
                  </a:lnTo>
                  <a:lnTo>
                    <a:pt x="4339" y="94126"/>
                  </a:lnTo>
                  <a:lnTo>
                    <a:pt x="19936" y="120566"/>
                  </a:lnTo>
                  <a:lnTo>
                    <a:pt x="61808" y="156527"/>
                  </a:lnTo>
                  <a:lnTo>
                    <a:pt x="115712" y="181385"/>
                  </a:lnTo>
                  <a:lnTo>
                    <a:pt x="174791" y="193973"/>
                  </a:lnTo>
                  <a:lnTo>
                    <a:pt x="223169" y="189015"/>
                  </a:lnTo>
                  <a:lnTo>
                    <a:pt x="248975" y="179153"/>
                  </a:lnTo>
                  <a:lnTo>
                    <a:pt x="277645" y="154858"/>
                  </a:lnTo>
                  <a:lnTo>
                    <a:pt x="287224" y="132387"/>
                  </a:lnTo>
                  <a:lnTo>
                    <a:pt x="289778" y="119843"/>
                  </a:lnTo>
                  <a:lnTo>
                    <a:pt x="286378" y="93428"/>
                  </a:lnTo>
                  <a:lnTo>
                    <a:pt x="275898" y="67260"/>
                  </a:lnTo>
                  <a:lnTo>
                    <a:pt x="250267" y="33967"/>
                  </a:lnTo>
                  <a:lnTo>
                    <a:pt x="21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6285513" y="3632332"/>
            <a:ext cx="1577140" cy="446968"/>
            <a:chOff x="6285513" y="3632332"/>
            <a:chExt cx="1577140" cy="446968"/>
          </a:xfrm>
        </p:grpSpPr>
        <p:sp>
          <p:nvSpPr>
            <p:cNvPr id="37" name="36 Forma libre"/>
            <p:cNvSpPr/>
            <p:nvPr/>
          </p:nvSpPr>
          <p:spPr>
            <a:xfrm>
              <a:off x="6285513" y="3632332"/>
              <a:ext cx="1577140" cy="147400"/>
            </a:xfrm>
            <a:custGeom>
              <a:avLst/>
              <a:gdLst/>
              <a:ahLst/>
              <a:cxnLst/>
              <a:rect l="0" t="0" r="0" b="0"/>
              <a:pathLst>
                <a:path w="1577140" h="147400">
                  <a:moveTo>
                    <a:pt x="1577139" y="0"/>
                  </a:moveTo>
                  <a:lnTo>
                    <a:pt x="1534749" y="0"/>
                  </a:lnTo>
                  <a:lnTo>
                    <a:pt x="1472084" y="0"/>
                  </a:lnTo>
                  <a:lnTo>
                    <a:pt x="1423253" y="5589"/>
                  </a:lnTo>
                  <a:lnTo>
                    <a:pt x="1361585" y="10722"/>
                  </a:lnTo>
                  <a:lnTo>
                    <a:pt x="1312653" y="17475"/>
                  </a:lnTo>
                  <a:lnTo>
                    <a:pt x="1250484" y="20349"/>
                  </a:lnTo>
                  <a:lnTo>
                    <a:pt x="1199536" y="23967"/>
                  </a:lnTo>
                  <a:lnTo>
                    <a:pt x="1150515" y="29328"/>
                  </a:lnTo>
                  <a:lnTo>
                    <a:pt x="1103234" y="30916"/>
                  </a:lnTo>
                  <a:lnTo>
                    <a:pt x="1040446" y="37042"/>
                  </a:lnTo>
                  <a:lnTo>
                    <a:pt x="991593" y="40611"/>
                  </a:lnTo>
                  <a:lnTo>
                    <a:pt x="940074" y="47258"/>
                  </a:lnTo>
                  <a:lnTo>
                    <a:pt x="877498" y="51579"/>
                  </a:lnTo>
                  <a:lnTo>
                    <a:pt x="827238" y="52327"/>
                  </a:lnTo>
                  <a:lnTo>
                    <a:pt x="776472" y="53719"/>
                  </a:lnTo>
                  <a:lnTo>
                    <a:pt x="713685" y="60957"/>
                  </a:lnTo>
                  <a:lnTo>
                    <a:pt x="650892" y="62733"/>
                  </a:lnTo>
                  <a:lnTo>
                    <a:pt x="602039" y="68630"/>
                  </a:lnTo>
                  <a:lnTo>
                    <a:pt x="541535" y="72698"/>
                  </a:lnTo>
                  <a:lnTo>
                    <a:pt x="484523" y="76621"/>
                  </a:lnTo>
                  <a:lnTo>
                    <a:pt x="428200" y="82725"/>
                  </a:lnTo>
                  <a:lnTo>
                    <a:pt x="369289" y="83783"/>
                  </a:lnTo>
                  <a:lnTo>
                    <a:pt x="316739" y="89685"/>
                  </a:lnTo>
                  <a:lnTo>
                    <a:pt x="260355" y="93254"/>
                  </a:lnTo>
                  <a:lnTo>
                    <a:pt x="200127" y="101695"/>
                  </a:lnTo>
                  <a:lnTo>
                    <a:pt x="146645" y="105391"/>
                  </a:lnTo>
                  <a:lnTo>
                    <a:pt x="85466" y="113408"/>
                  </a:lnTo>
                  <a:lnTo>
                    <a:pt x="33910" y="120927"/>
                  </a:lnTo>
                  <a:lnTo>
                    <a:pt x="17800" y="130174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7043565" y="3863959"/>
              <a:ext cx="94758" cy="178985"/>
            </a:xfrm>
            <a:custGeom>
              <a:avLst/>
              <a:gdLst/>
              <a:ahLst/>
              <a:cxnLst/>
              <a:rect l="0" t="0" r="0" b="0"/>
              <a:pathLst>
                <a:path w="94758" h="178985">
                  <a:moveTo>
                    <a:pt x="94757" y="0"/>
                  </a:moveTo>
                  <a:lnTo>
                    <a:pt x="52775" y="62280"/>
                  </a:lnTo>
                  <a:lnTo>
                    <a:pt x="23428" y="124607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7246317" y="3800788"/>
              <a:ext cx="207861" cy="278512"/>
            </a:xfrm>
            <a:custGeom>
              <a:avLst/>
              <a:gdLst/>
              <a:ahLst/>
              <a:cxnLst/>
              <a:rect l="0" t="0" r="0" b="0"/>
              <a:pathLst>
                <a:path w="207861" h="278512">
                  <a:moveTo>
                    <a:pt x="207860" y="0"/>
                  </a:moveTo>
                  <a:lnTo>
                    <a:pt x="152718" y="14654"/>
                  </a:lnTo>
                  <a:lnTo>
                    <a:pt x="101437" y="43119"/>
                  </a:lnTo>
                  <a:lnTo>
                    <a:pt x="65825" y="70388"/>
                  </a:lnTo>
                  <a:lnTo>
                    <a:pt x="16116" y="130057"/>
                  </a:lnTo>
                  <a:lnTo>
                    <a:pt x="6436" y="149050"/>
                  </a:lnTo>
                  <a:lnTo>
                    <a:pt x="0" y="185063"/>
                  </a:lnTo>
                  <a:lnTo>
                    <a:pt x="9271" y="230958"/>
                  </a:lnTo>
                  <a:lnTo>
                    <a:pt x="26791" y="255116"/>
                  </a:lnTo>
                  <a:lnTo>
                    <a:pt x="38014" y="264834"/>
                  </a:lnTo>
                  <a:lnTo>
                    <a:pt x="62962" y="275631"/>
                  </a:lnTo>
                  <a:lnTo>
                    <a:pt x="76166" y="278511"/>
                  </a:lnTo>
                  <a:lnTo>
                    <a:pt x="103316" y="275471"/>
                  </a:lnTo>
                  <a:lnTo>
                    <a:pt x="117106" y="271384"/>
                  </a:lnTo>
                  <a:lnTo>
                    <a:pt x="127470" y="263981"/>
                  </a:lnTo>
                  <a:lnTo>
                    <a:pt x="142106" y="243277"/>
                  </a:lnTo>
                  <a:lnTo>
                    <a:pt x="151332" y="199724"/>
                  </a:lnTo>
                  <a:lnTo>
                    <a:pt x="147251" y="172994"/>
                  </a:lnTo>
                  <a:lnTo>
                    <a:pt x="136469" y="149415"/>
                  </a:lnTo>
                  <a:lnTo>
                    <a:pt x="96553" y="100611"/>
                  </a:lnTo>
                  <a:lnTo>
                    <a:pt x="49932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40 Forma libre"/>
          <p:cNvSpPr/>
          <p:nvPr/>
        </p:nvSpPr>
        <p:spPr>
          <a:xfrm>
            <a:off x="7233078" y="2842969"/>
            <a:ext cx="851243" cy="218246"/>
          </a:xfrm>
          <a:custGeom>
            <a:avLst/>
            <a:gdLst/>
            <a:ahLst/>
            <a:cxnLst/>
            <a:rect l="0" t="0" r="0" b="0"/>
            <a:pathLst>
              <a:path w="851243" h="218246">
                <a:moveTo>
                  <a:pt x="851242" y="120125"/>
                </a:moveTo>
                <a:lnTo>
                  <a:pt x="812080" y="116818"/>
                </a:lnTo>
                <a:lnTo>
                  <a:pt x="750831" y="106216"/>
                </a:lnTo>
                <a:lnTo>
                  <a:pt x="701970" y="91590"/>
                </a:lnTo>
                <a:lnTo>
                  <a:pt x="646065" y="82342"/>
                </a:lnTo>
                <a:lnTo>
                  <a:pt x="595291" y="64008"/>
                </a:lnTo>
                <a:lnTo>
                  <a:pt x="539031" y="46262"/>
                </a:lnTo>
                <a:lnTo>
                  <a:pt x="475926" y="31491"/>
                </a:lnTo>
                <a:lnTo>
                  <a:pt x="412465" y="17309"/>
                </a:lnTo>
                <a:lnTo>
                  <a:pt x="360988" y="6755"/>
                </a:lnTo>
                <a:lnTo>
                  <a:pt x="299597" y="1114"/>
                </a:lnTo>
                <a:lnTo>
                  <a:pt x="242410" y="0"/>
                </a:lnTo>
                <a:lnTo>
                  <a:pt x="191643" y="5369"/>
                </a:lnTo>
                <a:lnTo>
                  <a:pt x="164147" y="19985"/>
                </a:lnTo>
                <a:lnTo>
                  <a:pt x="151723" y="38755"/>
                </a:lnTo>
                <a:lnTo>
                  <a:pt x="134215" y="83344"/>
                </a:lnTo>
                <a:lnTo>
                  <a:pt x="132961" y="104739"/>
                </a:lnTo>
                <a:lnTo>
                  <a:pt x="144761" y="164853"/>
                </a:lnTo>
                <a:lnTo>
                  <a:pt x="151295" y="187759"/>
                </a:lnTo>
                <a:lnTo>
                  <a:pt x="155846" y="192932"/>
                </a:lnTo>
                <a:lnTo>
                  <a:pt x="161219" y="194040"/>
                </a:lnTo>
                <a:lnTo>
                  <a:pt x="167141" y="192440"/>
                </a:lnTo>
                <a:lnTo>
                  <a:pt x="172258" y="187863"/>
                </a:lnTo>
                <a:lnTo>
                  <a:pt x="220255" y="127338"/>
                </a:lnTo>
                <a:lnTo>
                  <a:pt x="216435" y="130922"/>
                </a:lnTo>
                <a:lnTo>
                  <a:pt x="190842" y="189125"/>
                </a:lnTo>
                <a:lnTo>
                  <a:pt x="171319" y="215201"/>
                </a:lnTo>
                <a:lnTo>
                  <a:pt x="163346" y="218245"/>
                </a:lnTo>
                <a:lnTo>
                  <a:pt x="154521" y="217935"/>
                </a:lnTo>
                <a:lnTo>
                  <a:pt x="125333" y="206320"/>
                </a:lnTo>
                <a:lnTo>
                  <a:pt x="66202" y="167832"/>
                </a:lnTo>
                <a:lnTo>
                  <a:pt x="39893" y="150141"/>
                </a:lnTo>
                <a:lnTo>
                  <a:pt x="0" y="1365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41 Forma libre"/>
          <p:cNvSpPr/>
          <p:nvPr/>
        </p:nvSpPr>
        <p:spPr>
          <a:xfrm>
            <a:off x="8289713" y="2821637"/>
            <a:ext cx="69915" cy="102924"/>
          </a:xfrm>
          <a:custGeom>
            <a:avLst/>
            <a:gdLst/>
            <a:ahLst/>
            <a:cxnLst/>
            <a:rect l="0" t="0" r="0" b="0"/>
            <a:pathLst>
              <a:path w="69915" h="102924">
                <a:moveTo>
                  <a:pt x="69914" y="0"/>
                </a:moveTo>
                <a:lnTo>
                  <a:pt x="50786" y="52706"/>
                </a:lnTo>
                <a:lnTo>
                  <a:pt x="20111" y="90794"/>
                </a:lnTo>
                <a:lnTo>
                  <a:pt x="0" y="1029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42 Forma libre"/>
          <p:cNvSpPr/>
          <p:nvPr/>
        </p:nvSpPr>
        <p:spPr>
          <a:xfrm>
            <a:off x="2738693" y="1989886"/>
            <a:ext cx="367215" cy="374665"/>
          </a:xfrm>
          <a:custGeom>
            <a:avLst/>
            <a:gdLst/>
            <a:ahLst/>
            <a:cxnLst/>
            <a:rect l="0" t="0" r="0" b="0"/>
            <a:pathLst>
              <a:path w="367215" h="374665">
                <a:moveTo>
                  <a:pt x="367214" y="0"/>
                </a:moveTo>
                <a:lnTo>
                  <a:pt x="307273" y="43152"/>
                </a:lnTo>
                <a:lnTo>
                  <a:pt x="248675" y="102945"/>
                </a:lnTo>
                <a:lnTo>
                  <a:pt x="196323" y="158646"/>
                </a:lnTo>
                <a:lnTo>
                  <a:pt x="138493" y="221162"/>
                </a:lnTo>
                <a:lnTo>
                  <a:pt x="82275" y="281156"/>
                </a:lnTo>
                <a:lnTo>
                  <a:pt x="23860" y="342285"/>
                </a:lnTo>
                <a:lnTo>
                  <a:pt x="0" y="374238"/>
                </a:lnTo>
                <a:lnTo>
                  <a:pt x="742" y="374664"/>
                </a:lnTo>
                <a:lnTo>
                  <a:pt x="19774" y="3579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43 Forma libre"/>
          <p:cNvSpPr/>
          <p:nvPr/>
        </p:nvSpPr>
        <p:spPr>
          <a:xfrm>
            <a:off x="2316269" y="2000415"/>
            <a:ext cx="379027" cy="380132"/>
          </a:xfrm>
          <a:custGeom>
            <a:avLst/>
            <a:gdLst/>
            <a:ahLst/>
            <a:cxnLst/>
            <a:rect l="0" t="0" r="0" b="0"/>
            <a:pathLst>
              <a:path w="379027" h="380132">
                <a:moveTo>
                  <a:pt x="379026" y="0"/>
                </a:moveTo>
                <a:lnTo>
                  <a:pt x="329528" y="58563"/>
                </a:lnTo>
                <a:lnTo>
                  <a:pt x="302915" y="88690"/>
                </a:lnTo>
                <a:lnTo>
                  <a:pt x="286805" y="115966"/>
                </a:lnTo>
                <a:lnTo>
                  <a:pt x="238161" y="169547"/>
                </a:lnTo>
                <a:lnTo>
                  <a:pt x="178634" y="231722"/>
                </a:lnTo>
                <a:lnTo>
                  <a:pt x="115783" y="287570"/>
                </a:lnTo>
                <a:lnTo>
                  <a:pt x="53810" y="339324"/>
                </a:lnTo>
                <a:lnTo>
                  <a:pt x="3704" y="378929"/>
                </a:lnTo>
                <a:lnTo>
                  <a:pt x="1300" y="380131"/>
                </a:lnTo>
                <a:lnTo>
                  <a:pt x="0" y="379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46 Grupo"/>
          <p:cNvGrpSpPr/>
          <p:nvPr/>
        </p:nvGrpSpPr>
        <p:grpSpPr>
          <a:xfrm>
            <a:off x="8106943" y="3527047"/>
            <a:ext cx="178986" cy="105286"/>
            <a:chOff x="8106943" y="3527047"/>
            <a:chExt cx="178986" cy="105286"/>
          </a:xfrm>
        </p:grpSpPr>
        <p:sp>
          <p:nvSpPr>
            <p:cNvPr id="45" name="44 Forma libre"/>
            <p:cNvSpPr/>
            <p:nvPr/>
          </p:nvSpPr>
          <p:spPr>
            <a:xfrm>
              <a:off x="8106943" y="3527047"/>
              <a:ext cx="136872" cy="10529"/>
            </a:xfrm>
            <a:custGeom>
              <a:avLst/>
              <a:gdLst/>
              <a:ahLst/>
              <a:cxnLst/>
              <a:rect l="0" t="0" r="0" b="0"/>
              <a:pathLst>
                <a:path w="136872" h="10529">
                  <a:moveTo>
                    <a:pt x="0" y="0"/>
                  </a:moveTo>
                  <a:lnTo>
                    <a:pt x="58617" y="0"/>
                  </a:lnTo>
                  <a:lnTo>
                    <a:pt x="117308" y="8333"/>
                  </a:lnTo>
                  <a:lnTo>
                    <a:pt x="136871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45 Forma libre"/>
            <p:cNvSpPr/>
            <p:nvPr/>
          </p:nvSpPr>
          <p:spPr>
            <a:xfrm>
              <a:off x="8149058" y="3611275"/>
              <a:ext cx="136871" cy="21058"/>
            </a:xfrm>
            <a:custGeom>
              <a:avLst/>
              <a:gdLst/>
              <a:ahLst/>
              <a:cxnLst/>
              <a:rect l="0" t="0" r="0" b="0"/>
              <a:pathLst>
                <a:path w="136871" h="21058">
                  <a:moveTo>
                    <a:pt x="0" y="0"/>
                  </a:moveTo>
                  <a:lnTo>
                    <a:pt x="28725" y="7236"/>
                  </a:lnTo>
                  <a:lnTo>
                    <a:pt x="88991" y="12998"/>
                  </a:lnTo>
                  <a:lnTo>
                    <a:pt x="13687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8464912" y="3379648"/>
            <a:ext cx="889361" cy="326384"/>
            <a:chOff x="8464912" y="3379648"/>
            <a:chExt cx="889361" cy="326384"/>
          </a:xfrm>
        </p:grpSpPr>
        <p:sp>
          <p:nvSpPr>
            <p:cNvPr id="48" name="47 Forma libre"/>
            <p:cNvSpPr/>
            <p:nvPr/>
          </p:nvSpPr>
          <p:spPr>
            <a:xfrm>
              <a:off x="8464912" y="3379648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10529" y="0"/>
                  </a:moveTo>
                  <a:lnTo>
                    <a:pt x="10529" y="58617"/>
                  </a:lnTo>
                  <a:lnTo>
                    <a:pt x="10529" y="112791"/>
                  </a:lnTo>
                  <a:lnTo>
                    <a:pt x="7409" y="171672"/>
                  </a:lnTo>
                  <a:lnTo>
                    <a:pt x="2195" y="212692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8601783" y="3383442"/>
              <a:ext cx="221099" cy="269948"/>
            </a:xfrm>
            <a:custGeom>
              <a:avLst/>
              <a:gdLst/>
              <a:ahLst/>
              <a:cxnLst/>
              <a:rect l="0" t="0" r="0" b="0"/>
              <a:pathLst>
                <a:path w="221099" h="269948">
                  <a:moveTo>
                    <a:pt x="0" y="38320"/>
                  </a:moveTo>
                  <a:lnTo>
                    <a:pt x="34897" y="9011"/>
                  </a:lnTo>
                  <a:lnTo>
                    <a:pt x="75330" y="0"/>
                  </a:lnTo>
                  <a:lnTo>
                    <a:pt x="124356" y="2920"/>
                  </a:lnTo>
                  <a:lnTo>
                    <a:pt x="164748" y="16782"/>
                  </a:lnTo>
                  <a:lnTo>
                    <a:pt x="193354" y="35708"/>
                  </a:lnTo>
                  <a:lnTo>
                    <a:pt x="197923" y="45937"/>
                  </a:lnTo>
                  <a:lnTo>
                    <a:pt x="199880" y="72901"/>
                  </a:lnTo>
                  <a:lnTo>
                    <a:pt x="193731" y="98142"/>
                  </a:lnTo>
                  <a:lnTo>
                    <a:pt x="188815" y="109787"/>
                  </a:lnTo>
                  <a:lnTo>
                    <a:pt x="170875" y="128965"/>
                  </a:lnTo>
                  <a:lnTo>
                    <a:pt x="115641" y="160340"/>
                  </a:lnTo>
                  <a:lnTo>
                    <a:pt x="57981" y="180663"/>
                  </a:lnTo>
                  <a:lnTo>
                    <a:pt x="29658" y="189940"/>
                  </a:lnTo>
                  <a:lnTo>
                    <a:pt x="34238" y="188374"/>
                  </a:lnTo>
                  <a:lnTo>
                    <a:pt x="83768" y="197521"/>
                  </a:lnTo>
                  <a:lnTo>
                    <a:pt x="115677" y="210273"/>
                  </a:lnTo>
                  <a:lnTo>
                    <a:pt x="178973" y="246077"/>
                  </a:lnTo>
                  <a:lnTo>
                    <a:pt x="221098" y="26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49 Forma libre"/>
            <p:cNvSpPr/>
            <p:nvPr/>
          </p:nvSpPr>
          <p:spPr>
            <a:xfrm>
              <a:off x="8917638" y="3453347"/>
              <a:ext cx="130271" cy="252685"/>
            </a:xfrm>
            <a:custGeom>
              <a:avLst/>
              <a:gdLst/>
              <a:ahLst/>
              <a:cxnLst/>
              <a:rect l="0" t="0" r="0" b="0"/>
              <a:pathLst>
                <a:path w="130271" h="252685">
                  <a:moveTo>
                    <a:pt x="0" y="0"/>
                  </a:moveTo>
                  <a:lnTo>
                    <a:pt x="0" y="58617"/>
                  </a:lnTo>
                  <a:lnTo>
                    <a:pt x="6239" y="79085"/>
                  </a:lnTo>
                  <a:lnTo>
                    <a:pt x="11178" y="87818"/>
                  </a:lnTo>
                  <a:lnTo>
                    <a:pt x="29144" y="100642"/>
                  </a:lnTo>
                  <a:lnTo>
                    <a:pt x="82736" y="130627"/>
                  </a:lnTo>
                  <a:lnTo>
                    <a:pt x="99552" y="144234"/>
                  </a:lnTo>
                  <a:lnTo>
                    <a:pt x="116584" y="170638"/>
                  </a:lnTo>
                  <a:lnTo>
                    <a:pt x="129039" y="200688"/>
                  </a:lnTo>
                  <a:lnTo>
                    <a:pt x="130270" y="221386"/>
                  </a:lnTo>
                  <a:lnTo>
                    <a:pt x="126918" y="238774"/>
                  </a:lnTo>
                  <a:lnTo>
                    <a:pt x="124386" y="243411"/>
                  </a:lnTo>
                  <a:lnTo>
                    <a:pt x="115813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8896581" y="3400705"/>
              <a:ext cx="178985" cy="21058"/>
            </a:xfrm>
            <a:custGeom>
              <a:avLst/>
              <a:gdLst/>
              <a:ahLst/>
              <a:cxnLst/>
              <a:rect l="0" t="0" r="0" b="0"/>
              <a:pathLst>
                <a:path w="178985" h="21058">
                  <a:moveTo>
                    <a:pt x="0" y="0"/>
                  </a:moveTo>
                  <a:lnTo>
                    <a:pt x="42691" y="3119"/>
                  </a:lnTo>
                  <a:lnTo>
                    <a:pt x="103238" y="10722"/>
                  </a:lnTo>
                  <a:lnTo>
                    <a:pt x="151977" y="18669"/>
                  </a:lnTo>
                  <a:lnTo>
                    <a:pt x="178984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51 Forma libre"/>
            <p:cNvSpPr/>
            <p:nvPr/>
          </p:nvSpPr>
          <p:spPr>
            <a:xfrm>
              <a:off x="9085911" y="3411233"/>
              <a:ext cx="268362" cy="233807"/>
            </a:xfrm>
            <a:custGeom>
              <a:avLst/>
              <a:gdLst/>
              <a:ahLst/>
              <a:cxnLst/>
              <a:rect l="0" t="0" r="0" b="0"/>
              <a:pathLst>
                <a:path w="268362" h="233807">
                  <a:moveTo>
                    <a:pt x="179167" y="42114"/>
                  </a:moveTo>
                  <a:lnTo>
                    <a:pt x="167988" y="30936"/>
                  </a:lnTo>
                  <a:lnTo>
                    <a:pt x="150022" y="25448"/>
                  </a:lnTo>
                  <a:lnTo>
                    <a:pt x="126439" y="24178"/>
                  </a:lnTo>
                  <a:lnTo>
                    <a:pt x="88025" y="31211"/>
                  </a:lnTo>
                  <a:lnTo>
                    <a:pt x="53896" y="48762"/>
                  </a:lnTo>
                  <a:lnTo>
                    <a:pt x="14042" y="85542"/>
                  </a:lnTo>
                  <a:lnTo>
                    <a:pt x="5913" y="95632"/>
                  </a:lnTo>
                  <a:lnTo>
                    <a:pt x="0" y="119322"/>
                  </a:lnTo>
                  <a:lnTo>
                    <a:pt x="61" y="132191"/>
                  </a:lnTo>
                  <a:lnTo>
                    <a:pt x="9487" y="155848"/>
                  </a:lnTo>
                  <a:lnTo>
                    <a:pt x="38545" y="194042"/>
                  </a:lnTo>
                  <a:lnTo>
                    <a:pt x="76540" y="216851"/>
                  </a:lnTo>
                  <a:lnTo>
                    <a:pt x="124842" y="232838"/>
                  </a:lnTo>
                  <a:lnTo>
                    <a:pt x="176199" y="233806"/>
                  </a:lnTo>
                  <a:lnTo>
                    <a:pt x="217282" y="221095"/>
                  </a:lnTo>
                  <a:lnTo>
                    <a:pt x="251683" y="196921"/>
                  </a:lnTo>
                  <a:lnTo>
                    <a:pt x="264039" y="174478"/>
                  </a:lnTo>
                  <a:lnTo>
                    <a:pt x="268361" y="148906"/>
                  </a:lnTo>
                  <a:lnTo>
                    <a:pt x="266382" y="121943"/>
                  </a:lnTo>
                  <a:lnTo>
                    <a:pt x="247512" y="80455"/>
                  </a:lnTo>
                  <a:lnTo>
                    <a:pt x="216930" y="41326"/>
                  </a:lnTo>
                  <a:lnTo>
                    <a:pt x="1581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6040989" y="5141855"/>
            <a:ext cx="2885578" cy="905452"/>
            <a:chOff x="6040989" y="5141855"/>
            <a:chExt cx="2885578" cy="905452"/>
          </a:xfrm>
        </p:grpSpPr>
        <p:sp>
          <p:nvSpPr>
            <p:cNvPr id="54" name="53 Forma libre"/>
            <p:cNvSpPr/>
            <p:nvPr/>
          </p:nvSpPr>
          <p:spPr>
            <a:xfrm>
              <a:off x="6040989" y="5141855"/>
              <a:ext cx="381725" cy="550709"/>
            </a:xfrm>
            <a:custGeom>
              <a:avLst/>
              <a:gdLst/>
              <a:ahLst/>
              <a:cxnLst/>
              <a:rect l="0" t="0" r="0" b="0"/>
              <a:pathLst>
                <a:path w="381725" h="550709">
                  <a:moveTo>
                    <a:pt x="381724" y="0"/>
                  </a:moveTo>
                  <a:lnTo>
                    <a:pt x="327849" y="35917"/>
                  </a:lnTo>
                  <a:lnTo>
                    <a:pt x="264632" y="77281"/>
                  </a:lnTo>
                  <a:lnTo>
                    <a:pt x="212322" y="108419"/>
                  </a:lnTo>
                  <a:lnTo>
                    <a:pt x="150189" y="159510"/>
                  </a:lnTo>
                  <a:lnTo>
                    <a:pt x="99899" y="211576"/>
                  </a:lnTo>
                  <a:lnTo>
                    <a:pt x="46303" y="273657"/>
                  </a:lnTo>
                  <a:lnTo>
                    <a:pt x="17333" y="327060"/>
                  </a:lnTo>
                  <a:lnTo>
                    <a:pt x="0" y="382669"/>
                  </a:lnTo>
                  <a:lnTo>
                    <a:pt x="79" y="435867"/>
                  </a:lnTo>
                  <a:lnTo>
                    <a:pt x="7511" y="479316"/>
                  </a:lnTo>
                  <a:lnTo>
                    <a:pt x="22711" y="508828"/>
                  </a:lnTo>
                  <a:lnTo>
                    <a:pt x="53211" y="532389"/>
                  </a:lnTo>
                  <a:lnTo>
                    <a:pt x="86295" y="548599"/>
                  </a:lnTo>
                  <a:lnTo>
                    <a:pt x="110822" y="550708"/>
                  </a:lnTo>
                  <a:lnTo>
                    <a:pt x="137321" y="545406"/>
                  </a:lnTo>
                  <a:lnTo>
                    <a:pt x="164696" y="531352"/>
                  </a:lnTo>
                  <a:lnTo>
                    <a:pt x="183102" y="513407"/>
                  </a:lnTo>
                  <a:lnTo>
                    <a:pt x="194011" y="492563"/>
                  </a:lnTo>
                  <a:lnTo>
                    <a:pt x="201016" y="434815"/>
                  </a:lnTo>
                  <a:lnTo>
                    <a:pt x="199634" y="399142"/>
                  </a:lnTo>
                  <a:lnTo>
                    <a:pt x="191221" y="367689"/>
                  </a:lnTo>
                  <a:lnTo>
                    <a:pt x="176563" y="344352"/>
                  </a:lnTo>
                  <a:lnTo>
                    <a:pt x="129040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6285842" y="5584052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6391127" y="5300748"/>
              <a:ext cx="349446" cy="746559"/>
            </a:xfrm>
            <a:custGeom>
              <a:avLst/>
              <a:gdLst/>
              <a:ahLst/>
              <a:cxnLst/>
              <a:rect l="0" t="0" r="0" b="0"/>
              <a:pathLst>
                <a:path w="349446" h="746559">
                  <a:moveTo>
                    <a:pt x="0" y="304361"/>
                  </a:moveTo>
                  <a:lnTo>
                    <a:pt x="49498" y="245798"/>
                  </a:lnTo>
                  <a:lnTo>
                    <a:pt x="77281" y="193964"/>
                  </a:lnTo>
                  <a:lnTo>
                    <a:pt x="105299" y="141264"/>
                  </a:lnTo>
                  <a:lnTo>
                    <a:pt x="127774" y="86401"/>
                  </a:lnTo>
                  <a:lnTo>
                    <a:pt x="143479" y="27297"/>
                  </a:lnTo>
                  <a:lnTo>
                    <a:pt x="150726" y="2237"/>
                  </a:lnTo>
                  <a:lnTo>
                    <a:pt x="153126" y="0"/>
                  </a:lnTo>
                  <a:lnTo>
                    <a:pt x="154728" y="4357"/>
                  </a:lnTo>
                  <a:lnTo>
                    <a:pt x="167082" y="60784"/>
                  </a:lnTo>
                  <a:lnTo>
                    <a:pt x="190628" y="109021"/>
                  </a:lnTo>
                  <a:lnTo>
                    <a:pt x="214020" y="134178"/>
                  </a:lnTo>
                  <a:lnTo>
                    <a:pt x="223399" y="141773"/>
                  </a:lnTo>
                  <a:lnTo>
                    <a:pt x="233161" y="145666"/>
                  </a:lnTo>
                  <a:lnTo>
                    <a:pt x="253366" y="146872"/>
                  </a:lnTo>
                  <a:lnTo>
                    <a:pt x="274044" y="137270"/>
                  </a:lnTo>
                  <a:lnTo>
                    <a:pt x="293763" y="120134"/>
                  </a:lnTo>
                  <a:lnTo>
                    <a:pt x="332804" y="57544"/>
                  </a:lnTo>
                  <a:lnTo>
                    <a:pt x="348693" y="16240"/>
                  </a:lnTo>
                  <a:lnTo>
                    <a:pt x="349445" y="10505"/>
                  </a:lnTo>
                  <a:lnTo>
                    <a:pt x="347607" y="10191"/>
                  </a:lnTo>
                  <a:lnTo>
                    <a:pt x="344042" y="13491"/>
                  </a:lnTo>
                  <a:lnTo>
                    <a:pt x="318201" y="73580"/>
                  </a:lnTo>
                  <a:lnTo>
                    <a:pt x="292753" y="131077"/>
                  </a:lnTo>
                  <a:lnTo>
                    <a:pt x="270304" y="192706"/>
                  </a:lnTo>
                  <a:lnTo>
                    <a:pt x="250272" y="254273"/>
                  </a:lnTo>
                  <a:lnTo>
                    <a:pt x="230912" y="305118"/>
                  </a:lnTo>
                  <a:lnTo>
                    <a:pt x="210358" y="357228"/>
                  </a:lnTo>
                  <a:lnTo>
                    <a:pt x="189450" y="409712"/>
                  </a:lnTo>
                  <a:lnTo>
                    <a:pt x="168437" y="459188"/>
                  </a:lnTo>
                  <a:lnTo>
                    <a:pt x="150513" y="506603"/>
                  </a:lnTo>
                  <a:lnTo>
                    <a:pt x="128387" y="569438"/>
                  </a:lnTo>
                  <a:lnTo>
                    <a:pt x="109892" y="626910"/>
                  </a:lnTo>
                  <a:lnTo>
                    <a:pt x="94974" y="686442"/>
                  </a:lnTo>
                  <a:lnTo>
                    <a:pt x="84228" y="746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6 Forma libre"/>
            <p:cNvSpPr/>
            <p:nvPr/>
          </p:nvSpPr>
          <p:spPr>
            <a:xfrm>
              <a:off x="6464827" y="5573523"/>
              <a:ext cx="136871" cy="52644"/>
            </a:xfrm>
            <a:custGeom>
              <a:avLst/>
              <a:gdLst/>
              <a:ahLst/>
              <a:cxnLst/>
              <a:rect l="0" t="0" r="0" b="0"/>
              <a:pathLst>
                <a:path w="136871" h="52644">
                  <a:moveTo>
                    <a:pt x="0" y="0"/>
                  </a:moveTo>
                  <a:lnTo>
                    <a:pt x="62280" y="34747"/>
                  </a:lnTo>
                  <a:lnTo>
                    <a:pt x="110092" y="48761"/>
                  </a:lnTo>
                  <a:lnTo>
                    <a:pt x="136870" y="526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57 Forma libre"/>
            <p:cNvSpPr/>
            <p:nvPr/>
          </p:nvSpPr>
          <p:spPr>
            <a:xfrm>
              <a:off x="6780681" y="5531410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6917552" y="5457710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6403" y="49552"/>
                  </a:lnTo>
                  <a:lnTo>
                    <a:pt x="1897" y="100080"/>
                  </a:lnTo>
                  <a:lnTo>
                    <a:pt x="562" y="153916"/>
                  </a:lnTo>
                  <a:lnTo>
                    <a:pt x="111" y="211424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9 Forma libre"/>
            <p:cNvSpPr/>
            <p:nvPr/>
          </p:nvSpPr>
          <p:spPr>
            <a:xfrm>
              <a:off x="6972989" y="5436653"/>
              <a:ext cx="190915" cy="294804"/>
            </a:xfrm>
            <a:custGeom>
              <a:avLst/>
              <a:gdLst/>
              <a:ahLst/>
              <a:cxnLst/>
              <a:rect l="0" t="0" r="0" b="0"/>
              <a:pathLst>
                <a:path w="190915" h="294804">
                  <a:moveTo>
                    <a:pt x="165661" y="21057"/>
                  </a:moveTo>
                  <a:lnTo>
                    <a:pt x="148894" y="15468"/>
                  </a:lnTo>
                  <a:lnTo>
                    <a:pt x="128184" y="22082"/>
                  </a:lnTo>
                  <a:lnTo>
                    <a:pt x="76761" y="60514"/>
                  </a:lnTo>
                  <a:lnTo>
                    <a:pt x="22902" y="120519"/>
                  </a:lnTo>
                  <a:lnTo>
                    <a:pt x="6639" y="148793"/>
                  </a:lnTo>
                  <a:lnTo>
                    <a:pt x="0" y="196165"/>
                  </a:lnTo>
                  <a:lnTo>
                    <a:pt x="9212" y="243477"/>
                  </a:lnTo>
                  <a:lnTo>
                    <a:pt x="26759" y="275952"/>
                  </a:lnTo>
                  <a:lnTo>
                    <a:pt x="49335" y="289542"/>
                  </a:lnTo>
                  <a:lnTo>
                    <a:pt x="63544" y="294803"/>
                  </a:lnTo>
                  <a:lnTo>
                    <a:pt x="77696" y="294801"/>
                  </a:lnTo>
                  <a:lnTo>
                    <a:pt x="105899" y="285441"/>
                  </a:lnTo>
                  <a:lnTo>
                    <a:pt x="153271" y="252376"/>
                  </a:lnTo>
                  <a:lnTo>
                    <a:pt x="167174" y="237339"/>
                  </a:lnTo>
                  <a:lnTo>
                    <a:pt x="185631" y="195971"/>
                  </a:lnTo>
                  <a:lnTo>
                    <a:pt x="190914" y="167817"/>
                  </a:lnTo>
                  <a:lnTo>
                    <a:pt x="187312" y="116014"/>
                  </a:lnTo>
                  <a:lnTo>
                    <a:pt x="172494" y="62171"/>
                  </a:lnTo>
                  <a:lnTo>
                    <a:pt x="14460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7612433" y="5573523"/>
              <a:ext cx="57557" cy="23832"/>
            </a:xfrm>
            <a:custGeom>
              <a:avLst/>
              <a:gdLst/>
              <a:ahLst/>
              <a:cxnLst/>
              <a:rect l="0" t="0" r="0" b="0"/>
              <a:pathLst>
                <a:path w="57557" h="23832">
                  <a:moveTo>
                    <a:pt x="0" y="10529"/>
                  </a:moveTo>
                  <a:lnTo>
                    <a:pt x="38518" y="12869"/>
                  </a:lnTo>
                  <a:lnTo>
                    <a:pt x="56504" y="21708"/>
                  </a:lnTo>
                  <a:lnTo>
                    <a:pt x="57556" y="23831"/>
                  </a:lnTo>
                  <a:lnTo>
                    <a:pt x="46248" y="23070"/>
                  </a:lnTo>
                  <a:lnTo>
                    <a:pt x="19162" y="10475"/>
                  </a:lnTo>
                  <a:lnTo>
                    <a:pt x="17454" y="6984"/>
                  </a:lnTo>
                  <a:lnTo>
                    <a:pt x="20995" y="4656"/>
                  </a:lnTo>
                  <a:lnTo>
                    <a:pt x="28034" y="3104"/>
                  </a:lnTo>
                  <a:lnTo>
                    <a:pt x="35067" y="4409"/>
                  </a:lnTo>
                  <a:lnTo>
                    <a:pt x="49120" y="12098"/>
                  </a:lnTo>
                  <a:lnTo>
                    <a:pt x="49124" y="13915"/>
                  </a:lnTo>
                  <a:lnTo>
                    <a:pt x="36651" y="12814"/>
                  </a:lnTo>
                  <a:lnTo>
                    <a:pt x="24868" y="8425"/>
                  </a:ln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61 Forma libre"/>
            <p:cNvSpPr/>
            <p:nvPr/>
          </p:nvSpPr>
          <p:spPr>
            <a:xfrm>
              <a:off x="7896702" y="5478767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10529" y="0"/>
                  </a:moveTo>
                  <a:lnTo>
                    <a:pt x="10529" y="52050"/>
                  </a:lnTo>
                  <a:lnTo>
                    <a:pt x="7409" y="105110"/>
                  </a:lnTo>
                  <a:lnTo>
                    <a:pt x="2196" y="154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62 Forma libre"/>
            <p:cNvSpPr/>
            <p:nvPr/>
          </p:nvSpPr>
          <p:spPr>
            <a:xfrm>
              <a:off x="8033573" y="5405067"/>
              <a:ext cx="169530" cy="336913"/>
            </a:xfrm>
            <a:custGeom>
              <a:avLst/>
              <a:gdLst/>
              <a:ahLst/>
              <a:cxnLst/>
              <a:rect l="0" t="0" r="0" b="0"/>
              <a:pathLst>
                <a:path w="169530" h="336913">
                  <a:moveTo>
                    <a:pt x="0" y="0"/>
                  </a:moveTo>
                  <a:lnTo>
                    <a:pt x="58617" y="20244"/>
                  </a:lnTo>
                  <a:lnTo>
                    <a:pt x="112094" y="52998"/>
                  </a:lnTo>
                  <a:lnTo>
                    <a:pt x="150418" y="90124"/>
                  </a:lnTo>
                  <a:lnTo>
                    <a:pt x="164729" y="112975"/>
                  </a:lnTo>
                  <a:lnTo>
                    <a:pt x="169529" y="138729"/>
                  </a:lnTo>
                  <a:lnTo>
                    <a:pt x="169171" y="152148"/>
                  </a:lnTo>
                  <a:lnTo>
                    <a:pt x="165423" y="163433"/>
                  </a:lnTo>
                  <a:lnTo>
                    <a:pt x="151900" y="182212"/>
                  </a:lnTo>
                  <a:lnTo>
                    <a:pt x="100151" y="213331"/>
                  </a:lnTo>
                  <a:lnTo>
                    <a:pt x="67109" y="236085"/>
                  </a:lnTo>
                  <a:lnTo>
                    <a:pt x="54002" y="254665"/>
                  </a:lnTo>
                  <a:lnTo>
                    <a:pt x="52379" y="265704"/>
                  </a:lnTo>
                  <a:lnTo>
                    <a:pt x="56815" y="290446"/>
                  </a:lnTo>
                  <a:lnTo>
                    <a:pt x="69705" y="310802"/>
                  </a:lnTo>
                  <a:lnTo>
                    <a:pt x="94756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63 Forma libre"/>
            <p:cNvSpPr/>
            <p:nvPr/>
          </p:nvSpPr>
          <p:spPr>
            <a:xfrm>
              <a:off x="8340363" y="5499824"/>
              <a:ext cx="120266" cy="336913"/>
            </a:xfrm>
            <a:custGeom>
              <a:avLst/>
              <a:gdLst/>
              <a:ahLst/>
              <a:cxnLst/>
              <a:rect l="0" t="0" r="0" b="0"/>
              <a:pathLst>
                <a:path w="120266" h="336913">
                  <a:moveTo>
                    <a:pt x="9065" y="0"/>
                  </a:moveTo>
                  <a:lnTo>
                    <a:pt x="0" y="58617"/>
                  </a:lnTo>
                  <a:lnTo>
                    <a:pt x="10182" y="115214"/>
                  </a:lnTo>
                  <a:lnTo>
                    <a:pt x="13319" y="125942"/>
                  </a:lnTo>
                  <a:lnTo>
                    <a:pt x="26164" y="144102"/>
                  </a:lnTo>
                  <a:lnTo>
                    <a:pt x="84612" y="207517"/>
                  </a:lnTo>
                  <a:lnTo>
                    <a:pt x="109308" y="246840"/>
                  </a:lnTo>
                  <a:lnTo>
                    <a:pt x="120265" y="288127"/>
                  </a:lnTo>
                  <a:lnTo>
                    <a:pt x="116589" y="309771"/>
                  </a:lnTo>
                  <a:lnTo>
                    <a:pt x="108326" y="324849"/>
                  </a:lnTo>
                  <a:lnTo>
                    <a:pt x="93293" y="3369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8296785" y="5405067"/>
              <a:ext cx="136872" cy="42115"/>
            </a:xfrm>
            <a:custGeom>
              <a:avLst/>
              <a:gdLst/>
              <a:ahLst/>
              <a:cxnLst/>
              <a:rect l="0" t="0" r="0" b="0"/>
              <a:pathLst>
                <a:path w="136872" h="42115">
                  <a:moveTo>
                    <a:pt x="0" y="0"/>
                  </a:moveTo>
                  <a:lnTo>
                    <a:pt x="34792" y="2340"/>
                  </a:lnTo>
                  <a:lnTo>
                    <a:pt x="93658" y="22906"/>
                  </a:lnTo>
                  <a:lnTo>
                    <a:pt x="136871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8546978" y="5535800"/>
              <a:ext cx="379589" cy="331497"/>
            </a:xfrm>
            <a:custGeom>
              <a:avLst/>
              <a:gdLst/>
              <a:ahLst/>
              <a:cxnLst/>
              <a:rect l="0" t="0" r="0" b="0"/>
              <a:pathLst>
                <a:path w="379589" h="331497">
                  <a:moveTo>
                    <a:pt x="265703" y="16667"/>
                  </a:moveTo>
                  <a:lnTo>
                    <a:pt x="254525" y="5488"/>
                  </a:lnTo>
                  <a:lnTo>
                    <a:pt x="236559" y="0"/>
                  </a:lnTo>
                  <a:lnTo>
                    <a:pt x="193898" y="30"/>
                  </a:lnTo>
                  <a:lnTo>
                    <a:pt x="133367" y="10521"/>
                  </a:lnTo>
                  <a:lnTo>
                    <a:pt x="87615" y="26198"/>
                  </a:lnTo>
                  <a:lnTo>
                    <a:pt x="25967" y="73439"/>
                  </a:lnTo>
                  <a:lnTo>
                    <a:pt x="13705" y="92201"/>
                  </a:lnTo>
                  <a:lnTo>
                    <a:pt x="224" y="139263"/>
                  </a:lnTo>
                  <a:lnTo>
                    <a:pt x="0" y="180893"/>
                  </a:lnTo>
                  <a:lnTo>
                    <a:pt x="12932" y="215455"/>
                  </a:lnTo>
                  <a:lnTo>
                    <a:pt x="66579" y="270704"/>
                  </a:lnTo>
                  <a:lnTo>
                    <a:pt x="126759" y="307599"/>
                  </a:lnTo>
                  <a:lnTo>
                    <a:pt x="189608" y="327333"/>
                  </a:lnTo>
                  <a:lnTo>
                    <a:pt x="244867" y="331496"/>
                  </a:lnTo>
                  <a:lnTo>
                    <a:pt x="283705" y="329098"/>
                  </a:lnTo>
                  <a:lnTo>
                    <a:pt x="317441" y="317859"/>
                  </a:lnTo>
                  <a:lnTo>
                    <a:pt x="337831" y="304948"/>
                  </a:lnTo>
                  <a:lnTo>
                    <a:pt x="361294" y="277948"/>
                  </a:lnTo>
                  <a:lnTo>
                    <a:pt x="371750" y="257964"/>
                  </a:lnTo>
                  <a:lnTo>
                    <a:pt x="379588" y="208133"/>
                  </a:lnTo>
                  <a:lnTo>
                    <a:pt x="378606" y="167114"/>
                  </a:lnTo>
                  <a:lnTo>
                    <a:pt x="363367" y="125325"/>
                  </a:lnTo>
                  <a:lnTo>
                    <a:pt x="327369" y="66163"/>
                  </a:lnTo>
                  <a:lnTo>
                    <a:pt x="297289" y="16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67 Forma libre"/>
          <p:cNvSpPr/>
          <p:nvPr/>
        </p:nvSpPr>
        <p:spPr>
          <a:xfrm>
            <a:off x="7938816" y="5771788"/>
            <a:ext cx="42116" cy="73700"/>
          </a:xfrm>
          <a:custGeom>
            <a:avLst/>
            <a:gdLst/>
            <a:ahLst/>
            <a:cxnLst/>
            <a:rect l="0" t="0" r="0" b="0"/>
            <a:pathLst>
              <a:path w="42116" h="73700">
                <a:moveTo>
                  <a:pt x="42115" y="0"/>
                </a:moveTo>
                <a:lnTo>
                  <a:pt x="21871" y="43963"/>
                </a:lnTo>
                <a:lnTo>
                  <a:pt x="0" y="736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70 Grupo"/>
          <p:cNvGrpSpPr/>
          <p:nvPr/>
        </p:nvGrpSpPr>
        <p:grpSpPr>
          <a:xfrm>
            <a:off x="7142993" y="5059855"/>
            <a:ext cx="362375" cy="209493"/>
            <a:chOff x="7142993" y="5059855"/>
            <a:chExt cx="362375" cy="209493"/>
          </a:xfrm>
        </p:grpSpPr>
        <p:sp>
          <p:nvSpPr>
            <p:cNvPr id="69" name="68 Forma libre"/>
            <p:cNvSpPr/>
            <p:nvPr/>
          </p:nvSpPr>
          <p:spPr>
            <a:xfrm>
              <a:off x="7142993" y="5218121"/>
              <a:ext cx="63173" cy="10529"/>
            </a:xfrm>
            <a:custGeom>
              <a:avLst/>
              <a:gdLst/>
              <a:ahLst/>
              <a:cxnLst/>
              <a:rect l="0" t="0" r="0" b="0"/>
              <a:pathLst>
                <a:path w="63173" h="10529">
                  <a:moveTo>
                    <a:pt x="0" y="10528"/>
                  </a:moveTo>
                  <a:lnTo>
                    <a:pt x="31282" y="9358"/>
                  </a:lnTo>
                  <a:lnTo>
                    <a:pt x="631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7351595" y="5059855"/>
              <a:ext cx="153773" cy="209493"/>
            </a:xfrm>
            <a:custGeom>
              <a:avLst/>
              <a:gdLst/>
              <a:ahLst/>
              <a:cxnLst/>
              <a:rect l="0" t="0" r="0" b="0"/>
              <a:pathLst>
                <a:path w="153773" h="209493">
                  <a:moveTo>
                    <a:pt x="33554" y="105624"/>
                  </a:moveTo>
                  <a:lnTo>
                    <a:pt x="16786" y="111212"/>
                  </a:lnTo>
                  <a:lnTo>
                    <a:pt x="10677" y="117538"/>
                  </a:lnTo>
                  <a:lnTo>
                    <a:pt x="769" y="137045"/>
                  </a:lnTo>
                  <a:lnTo>
                    <a:pt x="0" y="147628"/>
                  </a:lnTo>
                  <a:lnTo>
                    <a:pt x="5383" y="168746"/>
                  </a:lnTo>
                  <a:lnTo>
                    <a:pt x="18693" y="186710"/>
                  </a:lnTo>
                  <a:lnTo>
                    <a:pt x="27156" y="194776"/>
                  </a:lnTo>
                  <a:lnTo>
                    <a:pt x="49038" y="203738"/>
                  </a:lnTo>
                  <a:lnTo>
                    <a:pt x="101214" y="209492"/>
                  </a:lnTo>
                  <a:lnTo>
                    <a:pt x="122507" y="204040"/>
                  </a:lnTo>
                  <a:lnTo>
                    <a:pt x="131460" y="199310"/>
                  </a:lnTo>
                  <a:lnTo>
                    <a:pt x="133919" y="191478"/>
                  </a:lnTo>
                  <a:lnTo>
                    <a:pt x="127293" y="170297"/>
                  </a:lnTo>
                  <a:lnTo>
                    <a:pt x="87795" y="111136"/>
                  </a:lnTo>
                  <a:lnTo>
                    <a:pt x="30107" y="48517"/>
                  </a:lnTo>
                  <a:lnTo>
                    <a:pt x="16034" y="29940"/>
                  </a:lnTo>
                  <a:lnTo>
                    <a:pt x="16024" y="21243"/>
                  </a:lnTo>
                  <a:lnTo>
                    <a:pt x="20698" y="13105"/>
                  </a:lnTo>
                  <a:lnTo>
                    <a:pt x="28493" y="5340"/>
                  </a:lnTo>
                  <a:lnTo>
                    <a:pt x="38369" y="1333"/>
                  </a:lnTo>
                  <a:lnTo>
                    <a:pt x="61820" y="0"/>
                  </a:lnTo>
                  <a:lnTo>
                    <a:pt x="101331" y="11416"/>
                  </a:lnTo>
                  <a:lnTo>
                    <a:pt x="137084" y="29617"/>
                  </a:lnTo>
                  <a:lnTo>
                    <a:pt x="144689" y="38574"/>
                  </a:lnTo>
                  <a:lnTo>
                    <a:pt x="153137" y="61006"/>
                  </a:lnTo>
                  <a:lnTo>
                    <a:pt x="153772" y="80334"/>
                  </a:lnTo>
                  <a:lnTo>
                    <a:pt x="149367" y="105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5306363" y="4262265"/>
            <a:ext cx="4084220" cy="663296"/>
            <a:chOff x="5306363" y="4262265"/>
            <a:chExt cx="4084220" cy="663296"/>
          </a:xfrm>
        </p:grpSpPr>
        <p:sp>
          <p:nvSpPr>
            <p:cNvPr id="72" name="71 Forma libre"/>
            <p:cNvSpPr/>
            <p:nvPr/>
          </p:nvSpPr>
          <p:spPr>
            <a:xfrm>
              <a:off x="6193647" y="4272793"/>
              <a:ext cx="291909" cy="467641"/>
            </a:xfrm>
            <a:custGeom>
              <a:avLst/>
              <a:gdLst/>
              <a:ahLst/>
              <a:cxnLst/>
              <a:rect l="0" t="0" r="0" b="0"/>
              <a:pathLst>
                <a:path w="291909" h="467641">
                  <a:moveTo>
                    <a:pt x="291908" y="0"/>
                  </a:moveTo>
                  <a:lnTo>
                    <a:pt x="236248" y="45782"/>
                  </a:lnTo>
                  <a:lnTo>
                    <a:pt x="178990" y="104815"/>
                  </a:lnTo>
                  <a:lnTo>
                    <a:pt x="144197" y="152849"/>
                  </a:lnTo>
                  <a:lnTo>
                    <a:pt x="105942" y="202956"/>
                  </a:lnTo>
                  <a:lnTo>
                    <a:pt x="60981" y="265521"/>
                  </a:lnTo>
                  <a:lnTo>
                    <a:pt x="23894" y="328270"/>
                  </a:lnTo>
                  <a:lnTo>
                    <a:pt x="6866" y="365937"/>
                  </a:lnTo>
                  <a:lnTo>
                    <a:pt x="0" y="416092"/>
                  </a:lnTo>
                  <a:lnTo>
                    <a:pt x="2546" y="430643"/>
                  </a:lnTo>
                  <a:lnTo>
                    <a:pt x="14734" y="453050"/>
                  </a:lnTo>
                  <a:lnTo>
                    <a:pt x="26406" y="459961"/>
                  </a:lnTo>
                  <a:lnTo>
                    <a:pt x="58094" y="467640"/>
                  </a:lnTo>
                  <a:lnTo>
                    <a:pt x="98627" y="466374"/>
                  </a:lnTo>
                  <a:lnTo>
                    <a:pt x="143765" y="454295"/>
                  </a:lnTo>
                  <a:lnTo>
                    <a:pt x="186476" y="427473"/>
                  </a:lnTo>
                  <a:lnTo>
                    <a:pt x="205275" y="408747"/>
                  </a:lnTo>
                  <a:lnTo>
                    <a:pt x="217529" y="388726"/>
                  </a:lnTo>
                  <a:lnTo>
                    <a:pt x="218925" y="379644"/>
                  </a:lnTo>
                  <a:lnTo>
                    <a:pt x="217517" y="371249"/>
                  </a:lnTo>
                  <a:lnTo>
                    <a:pt x="214237" y="363313"/>
                  </a:lnTo>
                  <a:lnTo>
                    <a:pt x="192855" y="340965"/>
                  </a:lnTo>
                  <a:lnTo>
                    <a:pt x="165566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6601368" y="4651819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73 Forma libre"/>
            <p:cNvSpPr/>
            <p:nvPr/>
          </p:nvSpPr>
          <p:spPr>
            <a:xfrm>
              <a:off x="6696125" y="4350541"/>
              <a:ext cx="280993" cy="575020"/>
            </a:xfrm>
            <a:custGeom>
              <a:avLst/>
              <a:gdLst/>
              <a:ahLst/>
              <a:cxnLst/>
              <a:rect l="0" t="0" r="0" b="0"/>
              <a:pathLst>
                <a:path w="280993" h="575020">
                  <a:moveTo>
                    <a:pt x="0" y="332864"/>
                  </a:moveTo>
                  <a:lnTo>
                    <a:pt x="14572" y="275600"/>
                  </a:lnTo>
                  <a:lnTo>
                    <a:pt x="33814" y="220297"/>
                  </a:lnTo>
                  <a:lnTo>
                    <a:pt x="45243" y="169659"/>
                  </a:lnTo>
                  <a:lnTo>
                    <a:pt x="58416" y="106476"/>
                  </a:lnTo>
                  <a:lnTo>
                    <a:pt x="60592" y="64315"/>
                  </a:lnTo>
                  <a:lnTo>
                    <a:pt x="56688" y="36095"/>
                  </a:lnTo>
                  <a:lnTo>
                    <a:pt x="57679" y="36752"/>
                  </a:lnTo>
                  <a:lnTo>
                    <a:pt x="63069" y="45671"/>
                  </a:lnTo>
                  <a:lnTo>
                    <a:pt x="73264" y="57433"/>
                  </a:lnTo>
                  <a:lnTo>
                    <a:pt x="103336" y="71620"/>
                  </a:lnTo>
                  <a:lnTo>
                    <a:pt x="147471" y="72055"/>
                  </a:lnTo>
                  <a:lnTo>
                    <a:pt x="199146" y="60551"/>
                  </a:lnTo>
                  <a:lnTo>
                    <a:pt x="253200" y="36961"/>
                  </a:lnTo>
                  <a:lnTo>
                    <a:pt x="267065" y="30310"/>
                  </a:lnTo>
                  <a:lnTo>
                    <a:pt x="275140" y="22367"/>
                  </a:lnTo>
                  <a:lnTo>
                    <a:pt x="279353" y="13562"/>
                  </a:lnTo>
                  <a:lnTo>
                    <a:pt x="280992" y="4182"/>
                  </a:lnTo>
                  <a:lnTo>
                    <a:pt x="277404" y="269"/>
                  </a:lnTo>
                  <a:lnTo>
                    <a:pt x="270334" y="0"/>
                  </a:lnTo>
                  <a:lnTo>
                    <a:pt x="252339" y="5940"/>
                  </a:lnTo>
                  <a:lnTo>
                    <a:pt x="236543" y="16378"/>
                  </a:lnTo>
                  <a:lnTo>
                    <a:pt x="193146" y="70520"/>
                  </a:lnTo>
                  <a:lnTo>
                    <a:pt x="161063" y="133861"/>
                  </a:lnTo>
                  <a:lnTo>
                    <a:pt x="144509" y="194769"/>
                  </a:lnTo>
                  <a:lnTo>
                    <a:pt x="131144" y="255889"/>
                  </a:lnTo>
                  <a:lnTo>
                    <a:pt x="126594" y="304727"/>
                  </a:lnTo>
                  <a:lnTo>
                    <a:pt x="118290" y="363744"/>
                  </a:lnTo>
                  <a:lnTo>
                    <a:pt x="116303" y="420462"/>
                  </a:lnTo>
                  <a:lnTo>
                    <a:pt x="115910" y="477896"/>
                  </a:lnTo>
                  <a:lnTo>
                    <a:pt x="118182" y="524925"/>
                  </a:lnTo>
                  <a:lnTo>
                    <a:pt x="136870" y="5750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74 Forma libre"/>
            <p:cNvSpPr/>
            <p:nvPr/>
          </p:nvSpPr>
          <p:spPr>
            <a:xfrm>
              <a:off x="6717181" y="4714990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21057"/>
                  </a:moveTo>
                  <a:lnTo>
                    <a:pt x="22357" y="9879"/>
                  </a:lnTo>
                  <a:lnTo>
                    <a:pt x="75385" y="2927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7022508" y="465181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76 Forma libre"/>
            <p:cNvSpPr/>
            <p:nvPr/>
          </p:nvSpPr>
          <p:spPr>
            <a:xfrm>
              <a:off x="7150285" y="4504420"/>
              <a:ext cx="40680" cy="263214"/>
            </a:xfrm>
            <a:custGeom>
              <a:avLst/>
              <a:gdLst/>
              <a:ahLst/>
              <a:cxnLst/>
              <a:rect l="0" t="0" r="0" b="0"/>
              <a:pathLst>
                <a:path w="40680" h="263214">
                  <a:moveTo>
                    <a:pt x="40679" y="0"/>
                  </a:moveTo>
                  <a:lnTo>
                    <a:pt x="16960" y="58617"/>
                  </a:lnTo>
                  <a:lnTo>
                    <a:pt x="3411" y="121196"/>
                  </a:lnTo>
                  <a:lnTo>
                    <a:pt x="0" y="171351"/>
                  </a:lnTo>
                  <a:lnTo>
                    <a:pt x="1968" y="227693"/>
                  </a:lnTo>
                  <a:lnTo>
                    <a:pt x="9094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77 Forma libre"/>
            <p:cNvSpPr/>
            <p:nvPr/>
          </p:nvSpPr>
          <p:spPr>
            <a:xfrm>
              <a:off x="7211153" y="4540945"/>
              <a:ext cx="310775" cy="183891"/>
            </a:xfrm>
            <a:custGeom>
              <a:avLst/>
              <a:gdLst/>
              <a:ahLst/>
              <a:cxnLst/>
              <a:rect l="0" t="0" r="0" b="0"/>
              <a:pathLst>
                <a:path w="310775" h="183891">
                  <a:moveTo>
                    <a:pt x="179852" y="5589"/>
                  </a:moveTo>
                  <a:lnTo>
                    <a:pt x="163084" y="0"/>
                  </a:lnTo>
                  <a:lnTo>
                    <a:pt x="111506" y="4442"/>
                  </a:lnTo>
                  <a:lnTo>
                    <a:pt x="65097" y="19704"/>
                  </a:lnTo>
                  <a:lnTo>
                    <a:pt x="27723" y="44902"/>
                  </a:lnTo>
                  <a:lnTo>
                    <a:pt x="5055" y="76639"/>
                  </a:lnTo>
                  <a:lnTo>
                    <a:pt x="0" y="102287"/>
                  </a:lnTo>
                  <a:lnTo>
                    <a:pt x="289" y="115678"/>
                  </a:lnTo>
                  <a:lnTo>
                    <a:pt x="9969" y="139915"/>
                  </a:lnTo>
                  <a:lnTo>
                    <a:pt x="25970" y="160046"/>
                  </a:lnTo>
                  <a:lnTo>
                    <a:pt x="44779" y="172893"/>
                  </a:lnTo>
                  <a:lnTo>
                    <a:pt x="80690" y="181113"/>
                  </a:lnTo>
                  <a:lnTo>
                    <a:pt x="134745" y="183890"/>
                  </a:lnTo>
                  <a:lnTo>
                    <a:pt x="187363" y="181319"/>
                  </a:lnTo>
                  <a:lnTo>
                    <a:pt x="248692" y="165428"/>
                  </a:lnTo>
                  <a:lnTo>
                    <a:pt x="286604" y="138331"/>
                  </a:lnTo>
                  <a:lnTo>
                    <a:pt x="296644" y="129179"/>
                  </a:lnTo>
                  <a:lnTo>
                    <a:pt x="307799" y="106531"/>
                  </a:lnTo>
                  <a:lnTo>
                    <a:pt x="310774" y="93941"/>
                  </a:lnTo>
                  <a:lnTo>
                    <a:pt x="309248" y="82038"/>
                  </a:lnTo>
                  <a:lnTo>
                    <a:pt x="291501" y="49688"/>
                  </a:lnTo>
                  <a:lnTo>
                    <a:pt x="264081" y="161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78 Forma libre"/>
            <p:cNvSpPr/>
            <p:nvPr/>
          </p:nvSpPr>
          <p:spPr>
            <a:xfrm>
              <a:off x="7454177" y="437807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79 Forma libre"/>
            <p:cNvSpPr/>
            <p:nvPr/>
          </p:nvSpPr>
          <p:spPr>
            <a:xfrm>
              <a:off x="7612104" y="4272793"/>
              <a:ext cx="10529" cy="105287"/>
            </a:xfrm>
            <a:custGeom>
              <a:avLst/>
              <a:gdLst/>
              <a:ahLst/>
              <a:cxnLst/>
              <a:rect l="0" t="0" r="0" b="0"/>
              <a:pathLst>
                <a:path w="10529" h="105287">
                  <a:moveTo>
                    <a:pt x="0" y="0"/>
                  </a:moveTo>
                  <a:lnTo>
                    <a:pt x="0" y="58617"/>
                  </a:lnTo>
                  <a:lnTo>
                    <a:pt x="10528" y="1052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7744849" y="4262265"/>
              <a:ext cx="14655" cy="126343"/>
            </a:xfrm>
            <a:custGeom>
              <a:avLst/>
              <a:gdLst/>
              <a:ahLst/>
              <a:cxnLst/>
              <a:rect l="0" t="0" r="0" b="0"/>
              <a:pathLst>
                <a:path w="14655" h="126343">
                  <a:moveTo>
                    <a:pt x="14654" y="0"/>
                  </a:moveTo>
                  <a:lnTo>
                    <a:pt x="0" y="58617"/>
                  </a:lnTo>
                  <a:lnTo>
                    <a:pt x="2773" y="114188"/>
                  </a:lnTo>
                  <a:lnTo>
                    <a:pt x="4125" y="12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7938488" y="4693933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82 Forma libre"/>
            <p:cNvSpPr/>
            <p:nvPr/>
          </p:nvSpPr>
          <p:spPr>
            <a:xfrm>
              <a:off x="8201700" y="4462306"/>
              <a:ext cx="21058" cy="210571"/>
            </a:xfrm>
            <a:custGeom>
              <a:avLst/>
              <a:gdLst/>
              <a:ahLst/>
              <a:cxnLst/>
              <a:rect l="0" t="0" r="0" b="0"/>
              <a:pathLst>
                <a:path w="21058" h="210571">
                  <a:moveTo>
                    <a:pt x="0" y="0"/>
                  </a:moveTo>
                  <a:lnTo>
                    <a:pt x="3119" y="57265"/>
                  </a:lnTo>
                  <a:lnTo>
                    <a:pt x="8333" y="106655"/>
                  </a:lnTo>
                  <a:lnTo>
                    <a:pt x="12997" y="155214"/>
                  </a:lnTo>
                  <a:lnTo>
                    <a:pt x="21057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83 Forma libre"/>
            <p:cNvSpPr/>
            <p:nvPr/>
          </p:nvSpPr>
          <p:spPr>
            <a:xfrm>
              <a:off x="8359627" y="4428058"/>
              <a:ext cx="210571" cy="255348"/>
            </a:xfrm>
            <a:custGeom>
              <a:avLst/>
              <a:gdLst/>
              <a:ahLst/>
              <a:cxnLst/>
              <a:rect l="0" t="0" r="0" b="0"/>
              <a:pathLst>
                <a:path w="210571" h="255348">
                  <a:moveTo>
                    <a:pt x="0" y="23720"/>
                  </a:moveTo>
                  <a:lnTo>
                    <a:pt x="11178" y="12541"/>
                  </a:lnTo>
                  <a:lnTo>
                    <a:pt x="40487" y="0"/>
                  </a:lnTo>
                  <a:lnTo>
                    <a:pt x="78807" y="54"/>
                  </a:lnTo>
                  <a:lnTo>
                    <a:pt x="99756" y="7743"/>
                  </a:lnTo>
                  <a:lnTo>
                    <a:pt x="108618" y="13068"/>
                  </a:lnTo>
                  <a:lnTo>
                    <a:pt x="113357" y="21298"/>
                  </a:lnTo>
                  <a:lnTo>
                    <a:pt x="115501" y="42921"/>
                  </a:lnTo>
                  <a:lnTo>
                    <a:pt x="95987" y="105508"/>
                  </a:lnTo>
                  <a:lnTo>
                    <a:pt x="87712" y="141930"/>
                  </a:lnTo>
                  <a:lnTo>
                    <a:pt x="88381" y="182357"/>
                  </a:lnTo>
                  <a:lnTo>
                    <a:pt x="90506" y="196159"/>
                  </a:lnTo>
                  <a:lnTo>
                    <a:pt x="96603" y="207699"/>
                  </a:lnTo>
                  <a:lnTo>
                    <a:pt x="115854" y="226761"/>
                  </a:lnTo>
                  <a:lnTo>
                    <a:pt x="147411" y="245057"/>
                  </a:lnTo>
                  <a:lnTo>
                    <a:pt x="210570" y="255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84 Forma libre"/>
            <p:cNvSpPr/>
            <p:nvPr/>
          </p:nvSpPr>
          <p:spPr>
            <a:xfrm>
              <a:off x="8742014" y="4462306"/>
              <a:ext cx="247827" cy="305328"/>
            </a:xfrm>
            <a:custGeom>
              <a:avLst/>
              <a:gdLst/>
              <a:ahLst/>
              <a:cxnLst/>
              <a:rect l="0" t="0" r="0" b="0"/>
              <a:pathLst>
                <a:path w="247827" h="305328">
                  <a:moveTo>
                    <a:pt x="28224" y="0"/>
                  </a:moveTo>
                  <a:lnTo>
                    <a:pt x="4201" y="62281"/>
                  </a:lnTo>
                  <a:lnTo>
                    <a:pt x="0" y="88902"/>
                  </a:lnTo>
                  <a:lnTo>
                    <a:pt x="7491" y="113212"/>
                  </a:lnTo>
                  <a:lnTo>
                    <a:pt x="14403" y="124608"/>
                  </a:lnTo>
                  <a:lnTo>
                    <a:pt x="37679" y="143509"/>
                  </a:lnTo>
                  <a:lnTo>
                    <a:pt x="86787" y="164184"/>
                  </a:lnTo>
                  <a:lnTo>
                    <a:pt x="149498" y="181650"/>
                  </a:lnTo>
                  <a:lnTo>
                    <a:pt x="209661" y="203050"/>
                  </a:lnTo>
                  <a:lnTo>
                    <a:pt x="232865" y="216587"/>
                  </a:lnTo>
                  <a:lnTo>
                    <a:pt x="247078" y="234301"/>
                  </a:lnTo>
                  <a:lnTo>
                    <a:pt x="247826" y="243938"/>
                  </a:lnTo>
                  <a:lnTo>
                    <a:pt x="239299" y="264005"/>
                  </a:lnTo>
                  <a:lnTo>
                    <a:pt x="223811" y="278383"/>
                  </a:lnTo>
                  <a:lnTo>
                    <a:pt x="175624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85 Forma libre"/>
            <p:cNvSpPr/>
            <p:nvPr/>
          </p:nvSpPr>
          <p:spPr>
            <a:xfrm>
              <a:off x="8717597" y="4455071"/>
              <a:ext cx="126342" cy="7236"/>
            </a:xfrm>
            <a:custGeom>
              <a:avLst/>
              <a:gdLst/>
              <a:ahLst/>
              <a:cxnLst/>
              <a:rect l="0" t="0" r="0" b="0"/>
              <a:pathLst>
                <a:path w="126342" h="7236">
                  <a:moveTo>
                    <a:pt x="0" y="7235"/>
                  </a:moveTo>
                  <a:lnTo>
                    <a:pt x="27555" y="0"/>
                  </a:lnTo>
                  <a:lnTo>
                    <a:pt x="83778" y="477"/>
                  </a:lnTo>
                  <a:lnTo>
                    <a:pt x="126341" y="7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86 Forma libre"/>
            <p:cNvSpPr/>
            <p:nvPr/>
          </p:nvSpPr>
          <p:spPr>
            <a:xfrm>
              <a:off x="9057938" y="4483363"/>
              <a:ext cx="332645" cy="239410"/>
            </a:xfrm>
            <a:custGeom>
              <a:avLst/>
              <a:gdLst/>
              <a:ahLst/>
              <a:cxnLst/>
              <a:rect l="0" t="0" r="0" b="0"/>
              <a:pathLst>
                <a:path w="332645" h="239410">
                  <a:moveTo>
                    <a:pt x="122912" y="0"/>
                  </a:moveTo>
                  <a:lnTo>
                    <a:pt x="64295" y="34898"/>
                  </a:lnTo>
                  <a:lnTo>
                    <a:pt x="20866" y="74354"/>
                  </a:lnTo>
                  <a:lnTo>
                    <a:pt x="8147" y="95047"/>
                  </a:lnTo>
                  <a:lnTo>
                    <a:pt x="0" y="132018"/>
                  </a:lnTo>
                  <a:lnTo>
                    <a:pt x="7453" y="158890"/>
                  </a:lnTo>
                  <a:lnTo>
                    <a:pt x="14354" y="172607"/>
                  </a:lnTo>
                  <a:lnTo>
                    <a:pt x="37619" y="194088"/>
                  </a:lnTo>
                  <a:lnTo>
                    <a:pt x="94626" y="221353"/>
                  </a:lnTo>
                  <a:lnTo>
                    <a:pt x="150946" y="236833"/>
                  </a:lnTo>
                  <a:lnTo>
                    <a:pt x="196599" y="239409"/>
                  </a:lnTo>
                  <a:lnTo>
                    <a:pt x="256919" y="232113"/>
                  </a:lnTo>
                  <a:lnTo>
                    <a:pt x="290486" y="221704"/>
                  </a:lnTo>
                  <a:lnTo>
                    <a:pt x="314763" y="206160"/>
                  </a:lnTo>
                  <a:lnTo>
                    <a:pt x="324512" y="197102"/>
                  </a:lnTo>
                  <a:lnTo>
                    <a:pt x="329842" y="184044"/>
                  </a:lnTo>
                  <a:lnTo>
                    <a:pt x="332644" y="150817"/>
                  </a:lnTo>
                  <a:lnTo>
                    <a:pt x="326870" y="125132"/>
                  </a:lnTo>
                  <a:lnTo>
                    <a:pt x="315336" y="105917"/>
                  </a:lnTo>
                  <a:lnTo>
                    <a:pt x="269307" y="67226"/>
                  </a:lnTo>
                  <a:lnTo>
                    <a:pt x="207052" y="39269"/>
                  </a:lnTo>
                  <a:lnTo>
                    <a:pt x="143969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5306363" y="4557063"/>
              <a:ext cx="263214" cy="1"/>
            </a:xfrm>
            <a:custGeom>
              <a:avLst/>
              <a:gdLst/>
              <a:ahLst/>
              <a:cxnLst/>
              <a:rect l="0" t="0" r="0" b="0"/>
              <a:pathLst>
                <a:path w="263214" h="1">
                  <a:moveTo>
                    <a:pt x="0" y="0"/>
                  </a:moveTo>
                  <a:lnTo>
                    <a:pt x="55170" y="0"/>
                  </a:lnTo>
                  <a:lnTo>
                    <a:pt x="113443" y="0"/>
                  </a:lnTo>
                  <a:lnTo>
                    <a:pt x="164634" y="0"/>
                  </a:lnTo>
                  <a:lnTo>
                    <a:pt x="212557" y="0"/>
                  </a:lnTo>
                  <a:lnTo>
                    <a:pt x="2632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4895752" y="4072752"/>
            <a:ext cx="4919477" cy="2377679"/>
            <a:chOff x="4895752" y="4072752"/>
            <a:chExt cx="4919477" cy="2377679"/>
          </a:xfrm>
        </p:grpSpPr>
        <p:sp>
          <p:nvSpPr>
            <p:cNvPr id="90" name="89 Forma libre"/>
            <p:cNvSpPr/>
            <p:nvPr/>
          </p:nvSpPr>
          <p:spPr>
            <a:xfrm>
              <a:off x="5285306" y="5441457"/>
              <a:ext cx="115815" cy="1"/>
            </a:xfrm>
            <a:custGeom>
              <a:avLst/>
              <a:gdLst/>
              <a:ahLst/>
              <a:cxnLst/>
              <a:rect l="0" t="0" r="0" b="0"/>
              <a:pathLst>
                <a:path w="115815" h="1">
                  <a:moveTo>
                    <a:pt x="0" y="0"/>
                  </a:moveTo>
                  <a:lnTo>
                    <a:pt x="48931" y="0"/>
                  </a:lnTo>
                  <a:lnTo>
                    <a:pt x="87418" y="0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4906282" y="4146452"/>
              <a:ext cx="42113" cy="1610860"/>
            </a:xfrm>
            <a:custGeom>
              <a:avLst/>
              <a:gdLst/>
              <a:ahLst/>
              <a:cxnLst/>
              <a:rect l="0" t="0" r="0" b="0"/>
              <a:pathLst>
                <a:path w="42113" h="1610860">
                  <a:moveTo>
                    <a:pt x="42112" y="0"/>
                  </a:moveTo>
                  <a:lnTo>
                    <a:pt x="27458" y="49551"/>
                  </a:lnTo>
                  <a:lnTo>
                    <a:pt x="22952" y="111257"/>
                  </a:lnTo>
                  <a:lnTo>
                    <a:pt x="16028" y="166456"/>
                  </a:lnTo>
                  <a:lnTo>
                    <a:pt x="12157" y="218036"/>
                  </a:lnTo>
                  <a:lnTo>
                    <a:pt x="11010" y="275952"/>
                  </a:lnTo>
                  <a:lnTo>
                    <a:pt x="10670" y="337567"/>
                  </a:lnTo>
                  <a:lnTo>
                    <a:pt x="10590" y="382436"/>
                  </a:lnTo>
                  <a:lnTo>
                    <a:pt x="11725" y="429674"/>
                  </a:lnTo>
                  <a:lnTo>
                    <a:pt x="16128" y="477965"/>
                  </a:lnTo>
                  <a:lnTo>
                    <a:pt x="18865" y="526724"/>
                  </a:lnTo>
                  <a:lnTo>
                    <a:pt x="18912" y="575690"/>
                  </a:lnTo>
                  <a:lnTo>
                    <a:pt x="15033" y="624749"/>
                  </a:lnTo>
                  <a:lnTo>
                    <a:pt x="12529" y="676969"/>
                  </a:lnTo>
                  <a:lnTo>
                    <a:pt x="11417" y="730203"/>
                  </a:lnTo>
                  <a:lnTo>
                    <a:pt x="10922" y="781159"/>
                  </a:lnTo>
                  <a:lnTo>
                    <a:pt x="10703" y="834222"/>
                  </a:lnTo>
                  <a:lnTo>
                    <a:pt x="10605" y="889001"/>
                  </a:lnTo>
                  <a:lnTo>
                    <a:pt x="10561" y="944543"/>
                  </a:lnTo>
                  <a:lnTo>
                    <a:pt x="10542" y="1000424"/>
                  </a:lnTo>
                  <a:lnTo>
                    <a:pt x="9364" y="1055286"/>
                  </a:lnTo>
                  <a:lnTo>
                    <a:pt x="4940" y="1106965"/>
                  </a:lnTo>
                  <a:lnTo>
                    <a:pt x="2195" y="1160348"/>
                  </a:lnTo>
                  <a:lnTo>
                    <a:pt x="974" y="1214101"/>
                  </a:lnTo>
                  <a:lnTo>
                    <a:pt x="432" y="1265286"/>
                  </a:lnTo>
                  <a:lnTo>
                    <a:pt x="191" y="1315332"/>
                  </a:lnTo>
                  <a:lnTo>
                    <a:pt x="84" y="1363700"/>
                  </a:lnTo>
                  <a:lnTo>
                    <a:pt x="36" y="1408594"/>
                  </a:lnTo>
                  <a:lnTo>
                    <a:pt x="15" y="1451944"/>
                  </a:lnTo>
                  <a:lnTo>
                    <a:pt x="3" y="1509571"/>
                  </a:lnTo>
                  <a:lnTo>
                    <a:pt x="0" y="1559401"/>
                  </a:lnTo>
                  <a:lnTo>
                    <a:pt x="1168" y="1587989"/>
                  </a:lnTo>
                  <a:lnTo>
                    <a:pt x="10526" y="1610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91 Forma libre"/>
            <p:cNvSpPr/>
            <p:nvPr/>
          </p:nvSpPr>
          <p:spPr>
            <a:xfrm>
              <a:off x="4895752" y="4072752"/>
              <a:ext cx="4919477" cy="2377679"/>
            </a:xfrm>
            <a:custGeom>
              <a:avLst/>
              <a:gdLst/>
              <a:ahLst/>
              <a:cxnLst/>
              <a:rect l="0" t="0" r="0" b="0"/>
              <a:pathLst>
                <a:path w="4919477" h="2377679">
                  <a:moveTo>
                    <a:pt x="21056" y="21057"/>
                  </a:moveTo>
                  <a:lnTo>
                    <a:pt x="79673" y="11992"/>
                  </a:lnTo>
                  <a:lnTo>
                    <a:pt x="133847" y="3582"/>
                  </a:lnTo>
                  <a:lnTo>
                    <a:pt x="189609" y="708"/>
                  </a:lnTo>
                  <a:lnTo>
                    <a:pt x="251273" y="140"/>
                  </a:lnTo>
                  <a:lnTo>
                    <a:pt x="302438" y="41"/>
                  </a:lnTo>
                  <a:lnTo>
                    <a:pt x="360233" y="12"/>
                  </a:lnTo>
                  <a:lnTo>
                    <a:pt x="421810" y="4"/>
                  </a:lnTo>
                  <a:lnTo>
                    <a:pt x="484509" y="1"/>
                  </a:lnTo>
                  <a:lnTo>
                    <a:pt x="547540" y="0"/>
                  </a:lnTo>
                  <a:lnTo>
                    <a:pt x="610670" y="0"/>
                  </a:lnTo>
                  <a:lnTo>
                    <a:pt x="673829" y="5589"/>
                  </a:lnTo>
                  <a:lnTo>
                    <a:pt x="736996" y="9065"/>
                  </a:lnTo>
                  <a:lnTo>
                    <a:pt x="782229" y="9878"/>
                  </a:lnTo>
                  <a:lnTo>
                    <a:pt x="829628" y="10239"/>
                  </a:lnTo>
                  <a:lnTo>
                    <a:pt x="877991" y="10400"/>
                  </a:lnTo>
                  <a:lnTo>
                    <a:pt x="926781" y="13591"/>
                  </a:lnTo>
                  <a:lnTo>
                    <a:pt x="975762" y="17739"/>
                  </a:lnTo>
                  <a:lnTo>
                    <a:pt x="1024827" y="19582"/>
                  </a:lnTo>
                  <a:lnTo>
                    <a:pt x="1073930" y="20401"/>
                  </a:lnTo>
                  <a:lnTo>
                    <a:pt x="1123050" y="20766"/>
                  </a:lnTo>
                  <a:lnTo>
                    <a:pt x="1172177" y="20928"/>
                  </a:lnTo>
                  <a:lnTo>
                    <a:pt x="1221307" y="21000"/>
                  </a:lnTo>
                  <a:lnTo>
                    <a:pt x="1270439" y="21031"/>
                  </a:lnTo>
                  <a:lnTo>
                    <a:pt x="1319572" y="21046"/>
                  </a:lnTo>
                  <a:lnTo>
                    <a:pt x="1371824" y="21052"/>
                  </a:lnTo>
                  <a:lnTo>
                    <a:pt x="1425073" y="21055"/>
                  </a:lnTo>
                  <a:lnTo>
                    <a:pt x="1476035" y="21056"/>
                  </a:lnTo>
                  <a:lnTo>
                    <a:pt x="1525981" y="24176"/>
                  </a:lnTo>
                  <a:lnTo>
                    <a:pt x="1576645" y="28293"/>
                  </a:lnTo>
                  <a:lnTo>
                    <a:pt x="1630358" y="30122"/>
                  </a:lnTo>
                  <a:lnTo>
                    <a:pt x="1685426" y="30935"/>
                  </a:lnTo>
                  <a:lnTo>
                    <a:pt x="1739927" y="31296"/>
                  </a:lnTo>
                  <a:lnTo>
                    <a:pt x="1791445" y="31457"/>
                  </a:lnTo>
                  <a:lnTo>
                    <a:pt x="1844757" y="34648"/>
                  </a:lnTo>
                  <a:lnTo>
                    <a:pt x="1899648" y="38795"/>
                  </a:lnTo>
                  <a:lnTo>
                    <a:pt x="1955239" y="40639"/>
                  </a:lnTo>
                  <a:lnTo>
                    <a:pt x="2008022" y="41458"/>
                  </a:lnTo>
                  <a:lnTo>
                    <a:pt x="2059947" y="41822"/>
                  </a:lnTo>
                  <a:lnTo>
                    <a:pt x="2114221" y="41984"/>
                  </a:lnTo>
                  <a:lnTo>
                    <a:pt x="2169538" y="45176"/>
                  </a:lnTo>
                  <a:lnTo>
                    <a:pt x="2225319" y="49324"/>
                  </a:lnTo>
                  <a:lnTo>
                    <a:pt x="2281306" y="51167"/>
                  </a:lnTo>
                  <a:lnTo>
                    <a:pt x="2340504" y="51987"/>
                  </a:lnTo>
                  <a:lnTo>
                    <a:pt x="2400739" y="53521"/>
                  </a:lnTo>
                  <a:lnTo>
                    <a:pt x="2458706" y="58102"/>
                  </a:lnTo>
                  <a:lnTo>
                    <a:pt x="2515665" y="64037"/>
                  </a:lnTo>
                  <a:lnTo>
                    <a:pt x="2572176" y="69405"/>
                  </a:lnTo>
                  <a:lnTo>
                    <a:pt x="2628487" y="71791"/>
                  </a:lnTo>
                  <a:lnTo>
                    <a:pt x="2684710" y="75971"/>
                  </a:lnTo>
                  <a:lnTo>
                    <a:pt x="2742063" y="80558"/>
                  </a:lnTo>
                  <a:lnTo>
                    <a:pt x="2802649" y="82597"/>
                  </a:lnTo>
                  <a:lnTo>
                    <a:pt x="2858431" y="86622"/>
                  </a:lnTo>
                  <a:lnTo>
                    <a:pt x="2912859" y="91142"/>
                  </a:lnTo>
                  <a:lnTo>
                    <a:pt x="2972144" y="93150"/>
                  </a:lnTo>
                  <a:lnTo>
                    <a:pt x="3030469" y="94043"/>
                  </a:lnTo>
                  <a:lnTo>
                    <a:pt x="3087586" y="95609"/>
                  </a:lnTo>
                  <a:lnTo>
                    <a:pt x="3144168" y="100205"/>
                  </a:lnTo>
                  <a:lnTo>
                    <a:pt x="3200510" y="103027"/>
                  </a:lnTo>
                  <a:lnTo>
                    <a:pt x="3256747" y="105451"/>
                  </a:lnTo>
                  <a:lnTo>
                    <a:pt x="3312937" y="110428"/>
                  </a:lnTo>
                  <a:lnTo>
                    <a:pt x="3365986" y="113420"/>
                  </a:lnTo>
                  <a:lnTo>
                    <a:pt x="3418029" y="114749"/>
                  </a:lnTo>
                  <a:lnTo>
                    <a:pt x="3472355" y="115340"/>
                  </a:lnTo>
                  <a:lnTo>
                    <a:pt x="3527696" y="118723"/>
                  </a:lnTo>
                  <a:lnTo>
                    <a:pt x="3582317" y="122955"/>
                  </a:lnTo>
                  <a:lnTo>
                    <a:pt x="3633889" y="124836"/>
                  </a:lnTo>
                  <a:lnTo>
                    <a:pt x="3684106" y="125672"/>
                  </a:lnTo>
                  <a:lnTo>
                    <a:pt x="3733721" y="126044"/>
                  </a:lnTo>
                  <a:lnTo>
                    <a:pt x="3783068" y="126210"/>
                  </a:lnTo>
                  <a:lnTo>
                    <a:pt x="3832296" y="129402"/>
                  </a:lnTo>
                  <a:lnTo>
                    <a:pt x="3881472" y="132381"/>
                  </a:lnTo>
                  <a:lnTo>
                    <a:pt x="3930623" y="129806"/>
                  </a:lnTo>
                  <a:lnTo>
                    <a:pt x="3976646" y="131001"/>
                  </a:lnTo>
                  <a:lnTo>
                    <a:pt x="4021666" y="134261"/>
                  </a:lnTo>
                  <a:lnTo>
                    <a:pt x="4068971" y="135711"/>
                  </a:lnTo>
                  <a:lnTo>
                    <a:pt x="4114172" y="139475"/>
                  </a:lnTo>
                  <a:lnTo>
                    <a:pt x="4158829" y="143877"/>
                  </a:lnTo>
                  <a:lnTo>
                    <a:pt x="4205972" y="145834"/>
                  </a:lnTo>
                  <a:lnTo>
                    <a:pt x="4251101" y="149823"/>
                  </a:lnTo>
                  <a:lnTo>
                    <a:pt x="4312849" y="155526"/>
                  </a:lnTo>
                  <a:lnTo>
                    <a:pt x="4371309" y="160335"/>
                  </a:lnTo>
                  <a:lnTo>
                    <a:pt x="4433085" y="169169"/>
                  </a:lnTo>
                  <a:lnTo>
                    <a:pt x="4492722" y="176076"/>
                  </a:lnTo>
                  <a:lnTo>
                    <a:pt x="4547437" y="181242"/>
                  </a:lnTo>
                  <a:lnTo>
                    <a:pt x="4600695" y="187062"/>
                  </a:lnTo>
                  <a:lnTo>
                    <a:pt x="4650399" y="191906"/>
                  </a:lnTo>
                  <a:lnTo>
                    <a:pt x="4709116" y="198435"/>
                  </a:lnTo>
                  <a:lnTo>
                    <a:pt x="4764605" y="208129"/>
                  </a:lnTo>
                  <a:lnTo>
                    <a:pt x="4827008" y="224748"/>
                  </a:lnTo>
                  <a:lnTo>
                    <a:pt x="4862514" y="240767"/>
                  </a:lnTo>
                  <a:lnTo>
                    <a:pt x="4889672" y="265921"/>
                  </a:lnTo>
                  <a:lnTo>
                    <a:pt x="4906948" y="295600"/>
                  </a:lnTo>
                  <a:lnTo>
                    <a:pt x="4919476" y="337799"/>
                  </a:lnTo>
                  <a:lnTo>
                    <a:pt x="4919419" y="392937"/>
                  </a:lnTo>
                  <a:lnTo>
                    <a:pt x="4914848" y="436291"/>
                  </a:lnTo>
                  <a:lnTo>
                    <a:pt x="4908819" y="497379"/>
                  </a:lnTo>
                  <a:lnTo>
                    <a:pt x="4901191" y="559942"/>
                  </a:lnTo>
                  <a:lnTo>
                    <a:pt x="4897363" y="614344"/>
                  </a:lnTo>
                  <a:lnTo>
                    <a:pt x="4896229" y="669328"/>
                  </a:lnTo>
                  <a:lnTo>
                    <a:pt x="4890303" y="728254"/>
                  </a:lnTo>
                  <a:lnTo>
                    <a:pt x="4886728" y="784578"/>
                  </a:lnTo>
                  <a:lnTo>
                    <a:pt x="4885891" y="826773"/>
                  </a:lnTo>
                  <a:lnTo>
                    <a:pt x="4884349" y="872822"/>
                  </a:lnTo>
                  <a:lnTo>
                    <a:pt x="4879766" y="920585"/>
                  </a:lnTo>
                  <a:lnTo>
                    <a:pt x="4876948" y="969109"/>
                  </a:lnTo>
                  <a:lnTo>
                    <a:pt x="4875697" y="1017971"/>
                  </a:lnTo>
                  <a:lnTo>
                    <a:pt x="4875140" y="1066984"/>
                  </a:lnTo>
                  <a:lnTo>
                    <a:pt x="4874892" y="1116063"/>
                  </a:lnTo>
                  <a:lnTo>
                    <a:pt x="4873612" y="1166342"/>
                  </a:lnTo>
                  <a:lnTo>
                    <a:pt x="4869144" y="1219884"/>
                  </a:lnTo>
                  <a:lnTo>
                    <a:pt x="4866378" y="1274876"/>
                  </a:lnTo>
                  <a:lnTo>
                    <a:pt x="4863979" y="1330512"/>
                  </a:lnTo>
                  <a:lnTo>
                    <a:pt x="4859013" y="1386435"/>
                  </a:lnTo>
                  <a:lnTo>
                    <a:pt x="4856026" y="1442485"/>
                  </a:lnTo>
                  <a:lnTo>
                    <a:pt x="4853529" y="1498592"/>
                  </a:lnTo>
                  <a:lnTo>
                    <a:pt x="4848520" y="1554724"/>
                  </a:lnTo>
                  <a:lnTo>
                    <a:pt x="4845513" y="1610867"/>
                  </a:lnTo>
                  <a:lnTo>
                    <a:pt x="4844178" y="1667015"/>
                  </a:lnTo>
                  <a:lnTo>
                    <a:pt x="4843584" y="1723166"/>
                  </a:lnTo>
                  <a:lnTo>
                    <a:pt x="4843319" y="1776197"/>
                  </a:lnTo>
                  <a:lnTo>
                    <a:pt x="4843202" y="1828232"/>
                  </a:lnTo>
                  <a:lnTo>
                    <a:pt x="4843150" y="1882555"/>
                  </a:lnTo>
                  <a:lnTo>
                    <a:pt x="4840007" y="1934774"/>
                  </a:lnTo>
                  <a:lnTo>
                    <a:pt x="4835881" y="1984109"/>
                  </a:lnTo>
                  <a:lnTo>
                    <a:pt x="4834047" y="2029433"/>
                  </a:lnTo>
                  <a:lnTo>
                    <a:pt x="4833232" y="2072973"/>
                  </a:lnTo>
                  <a:lnTo>
                    <a:pt x="4832773" y="2130708"/>
                  </a:lnTo>
                  <a:lnTo>
                    <a:pt x="4829518" y="2180570"/>
                  </a:lnTo>
                  <a:lnTo>
                    <a:pt x="4821145" y="2235508"/>
                  </a:lnTo>
                  <a:lnTo>
                    <a:pt x="4811255" y="2286880"/>
                  </a:lnTo>
                  <a:lnTo>
                    <a:pt x="4803215" y="2311396"/>
                  </a:lnTo>
                  <a:lnTo>
                    <a:pt x="4775870" y="2349319"/>
                  </a:lnTo>
                  <a:lnTo>
                    <a:pt x="4766698" y="2359359"/>
                  </a:lnTo>
                  <a:lnTo>
                    <a:pt x="4744028" y="2370516"/>
                  </a:lnTo>
                  <a:lnTo>
                    <a:pt x="4685756" y="2377678"/>
                  </a:lnTo>
                  <a:lnTo>
                    <a:pt x="4629589" y="2373329"/>
                  </a:lnTo>
                  <a:lnTo>
                    <a:pt x="4579672" y="2364631"/>
                  </a:lnTo>
                  <a:lnTo>
                    <a:pt x="4520884" y="2358448"/>
                  </a:lnTo>
                  <a:lnTo>
                    <a:pt x="4464211" y="2347174"/>
                  </a:lnTo>
                  <a:lnTo>
                    <a:pt x="4407956" y="2333682"/>
                  </a:lnTo>
                  <a:lnTo>
                    <a:pt x="4360235" y="2323249"/>
                  </a:lnTo>
                  <a:lnTo>
                    <a:pt x="4309050" y="2312748"/>
                  </a:lnTo>
                  <a:lnTo>
                    <a:pt x="4251251" y="2302228"/>
                  </a:lnTo>
                  <a:lnTo>
                    <a:pt x="4195260" y="2291702"/>
                  </a:lnTo>
                  <a:lnTo>
                    <a:pt x="4136037" y="2281174"/>
                  </a:lnTo>
                  <a:lnTo>
                    <a:pt x="4074035" y="2270646"/>
                  </a:lnTo>
                  <a:lnTo>
                    <a:pt x="4011211" y="2260117"/>
                  </a:lnTo>
                  <a:lnTo>
                    <a:pt x="3966059" y="2253099"/>
                  </a:lnTo>
                  <a:lnTo>
                    <a:pt x="3919865" y="2247249"/>
                  </a:lnTo>
                  <a:lnTo>
                    <a:pt x="3875937" y="2244650"/>
                  </a:lnTo>
                  <a:lnTo>
                    <a:pt x="3829898" y="2240374"/>
                  </a:lnTo>
                  <a:lnTo>
                    <a:pt x="3783310" y="2234575"/>
                  </a:lnTo>
                  <a:lnTo>
                    <a:pt x="3739207" y="2228098"/>
                  </a:lnTo>
                  <a:lnTo>
                    <a:pt x="3693090" y="2221320"/>
                  </a:lnTo>
                  <a:lnTo>
                    <a:pt x="3646467" y="2214408"/>
                  </a:lnTo>
                  <a:lnTo>
                    <a:pt x="3602349" y="2207437"/>
                  </a:lnTo>
                  <a:lnTo>
                    <a:pt x="3556225" y="2203558"/>
                  </a:lnTo>
                  <a:lnTo>
                    <a:pt x="3508429" y="2200665"/>
                  </a:lnTo>
                  <a:lnTo>
                    <a:pt x="3459890" y="2195479"/>
                  </a:lnTo>
                  <a:lnTo>
                    <a:pt x="3411021" y="2192395"/>
                  </a:lnTo>
                  <a:lnTo>
                    <a:pt x="3362005" y="2189854"/>
                  </a:lnTo>
                  <a:lnTo>
                    <a:pt x="3312924" y="2184826"/>
                  </a:lnTo>
                  <a:lnTo>
                    <a:pt x="3266934" y="2178691"/>
                  </a:lnTo>
                  <a:lnTo>
                    <a:pt x="3221928" y="2173235"/>
                  </a:lnTo>
                  <a:lnTo>
                    <a:pt x="3174630" y="2170810"/>
                  </a:lnTo>
                  <a:lnTo>
                    <a:pt x="3126311" y="2166613"/>
                  </a:lnTo>
                  <a:lnTo>
                    <a:pt x="3078710" y="2162018"/>
                  </a:lnTo>
                  <a:lnTo>
                    <a:pt x="3034158" y="2159976"/>
                  </a:lnTo>
                  <a:lnTo>
                    <a:pt x="2987840" y="2155948"/>
                  </a:lnTo>
                  <a:lnTo>
                    <a:pt x="2939959" y="2151429"/>
                  </a:lnTo>
                  <a:lnTo>
                    <a:pt x="2891383" y="2149420"/>
                  </a:lnTo>
                  <a:lnTo>
                    <a:pt x="2845616" y="2145408"/>
                  </a:lnTo>
                  <a:lnTo>
                    <a:pt x="2800709" y="2140895"/>
                  </a:lnTo>
                  <a:lnTo>
                    <a:pt x="2753454" y="2138889"/>
                  </a:lnTo>
                  <a:lnTo>
                    <a:pt x="2708275" y="2134879"/>
                  </a:lnTo>
                  <a:lnTo>
                    <a:pt x="2663629" y="2129197"/>
                  </a:lnTo>
                  <a:lnTo>
                    <a:pt x="2616490" y="2122771"/>
                  </a:lnTo>
                  <a:lnTo>
                    <a:pt x="2568244" y="2119136"/>
                  </a:lnTo>
                  <a:lnTo>
                    <a:pt x="2520674" y="2116350"/>
                  </a:lnTo>
                  <a:lnTo>
                    <a:pt x="2476136" y="2111213"/>
                  </a:lnTo>
                  <a:lnTo>
                    <a:pt x="2429825" y="2108150"/>
                  </a:lnTo>
                  <a:lnTo>
                    <a:pt x="2383116" y="2106788"/>
                  </a:lnTo>
                  <a:lnTo>
                    <a:pt x="2338960" y="2106184"/>
                  </a:lnTo>
                  <a:lnTo>
                    <a:pt x="2292819" y="2102795"/>
                  </a:lnTo>
                  <a:lnTo>
                    <a:pt x="2246185" y="2098559"/>
                  </a:lnTo>
                  <a:lnTo>
                    <a:pt x="2202063" y="2096677"/>
                  </a:lnTo>
                  <a:lnTo>
                    <a:pt x="2159056" y="2092721"/>
                  </a:lnTo>
                  <a:lnTo>
                    <a:pt x="2116546" y="2088233"/>
                  </a:lnTo>
                  <a:lnTo>
                    <a:pt x="2053151" y="2084537"/>
                  </a:lnTo>
                  <a:lnTo>
                    <a:pt x="1989913" y="2077722"/>
                  </a:lnTo>
                  <a:lnTo>
                    <a:pt x="1926722" y="2074014"/>
                  </a:lnTo>
                  <a:lnTo>
                    <a:pt x="1864716" y="2067195"/>
                  </a:lnTo>
                  <a:lnTo>
                    <a:pt x="1807609" y="2063485"/>
                  </a:lnTo>
                  <a:lnTo>
                    <a:pt x="1747925" y="2056667"/>
                  </a:lnTo>
                  <a:lnTo>
                    <a:pt x="1691506" y="2052957"/>
                  </a:lnTo>
                  <a:lnTo>
                    <a:pt x="1632025" y="2046138"/>
                  </a:lnTo>
                  <a:lnTo>
                    <a:pt x="1576837" y="2043598"/>
                  </a:lnTo>
                  <a:lnTo>
                    <a:pt x="1522270" y="2041675"/>
                  </a:lnTo>
                  <a:lnTo>
                    <a:pt x="1463338" y="2034217"/>
                  </a:lnTo>
                  <a:lnTo>
                    <a:pt x="1408312" y="2025768"/>
                  </a:lnTo>
                  <a:lnTo>
                    <a:pt x="1356133" y="2021575"/>
                  </a:lnTo>
                  <a:lnTo>
                    <a:pt x="1292868" y="2013390"/>
                  </a:lnTo>
                  <a:lnTo>
                    <a:pt x="1241729" y="2008549"/>
                  </a:lnTo>
                  <a:lnTo>
                    <a:pt x="1189532" y="2002825"/>
                  </a:lnTo>
                  <a:lnTo>
                    <a:pt x="1140142" y="1998009"/>
                  </a:lnTo>
                  <a:lnTo>
                    <a:pt x="1092751" y="1992293"/>
                  </a:lnTo>
                  <a:lnTo>
                    <a:pt x="1029925" y="1984772"/>
                  </a:lnTo>
                  <a:lnTo>
                    <a:pt x="981066" y="1975372"/>
                  </a:lnTo>
                  <a:lnTo>
                    <a:pt x="919390" y="1968951"/>
                  </a:lnTo>
                  <a:lnTo>
                    <a:pt x="870456" y="1960806"/>
                  </a:lnTo>
                  <a:lnTo>
                    <a:pt x="811407" y="1950694"/>
                  </a:lnTo>
                  <a:lnTo>
                    <a:pt x="754683" y="1942760"/>
                  </a:lnTo>
                  <a:lnTo>
                    <a:pt x="706880" y="1933289"/>
                  </a:lnTo>
                  <a:lnTo>
                    <a:pt x="646731" y="1926843"/>
                  </a:lnTo>
                  <a:lnTo>
                    <a:pt x="589790" y="1918638"/>
                  </a:lnTo>
                  <a:lnTo>
                    <a:pt x="526667" y="1908104"/>
                  </a:lnTo>
                  <a:lnTo>
                    <a:pt x="473137" y="1894919"/>
                  </a:lnTo>
                  <a:lnTo>
                    <a:pt x="417502" y="1886639"/>
                  </a:lnTo>
                  <a:lnTo>
                    <a:pt x="357944" y="1876598"/>
                  </a:lnTo>
                  <a:lnTo>
                    <a:pt x="298820" y="1866762"/>
                  </a:lnTo>
                  <a:lnTo>
                    <a:pt x="238790" y="1856078"/>
                  </a:lnTo>
                  <a:lnTo>
                    <a:pt x="176890" y="1848031"/>
                  </a:lnTo>
                  <a:lnTo>
                    <a:pt x="128191" y="1838540"/>
                  </a:lnTo>
                  <a:lnTo>
                    <a:pt x="68908" y="1830919"/>
                  </a:lnTo>
                  <a:lnTo>
                    <a:pt x="44663" y="1821358"/>
                  </a:lnTo>
                  <a:lnTo>
                    <a:pt x="28429" y="1806190"/>
                  </a:lnTo>
                  <a:lnTo>
                    <a:pt x="8475" y="1767857"/>
                  </a:lnTo>
                  <a:lnTo>
                    <a:pt x="0" y="17161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5561457" y="6470834"/>
            <a:ext cx="860928" cy="518312"/>
            <a:chOff x="5561457" y="6470834"/>
            <a:chExt cx="860928" cy="518312"/>
          </a:xfrm>
        </p:grpSpPr>
        <p:sp>
          <p:nvSpPr>
            <p:cNvPr id="94" name="93 Forma libre"/>
            <p:cNvSpPr/>
            <p:nvPr/>
          </p:nvSpPr>
          <p:spPr>
            <a:xfrm>
              <a:off x="5561457" y="6470834"/>
              <a:ext cx="345972" cy="504937"/>
            </a:xfrm>
            <a:custGeom>
              <a:avLst/>
              <a:gdLst/>
              <a:ahLst/>
              <a:cxnLst/>
              <a:rect l="0" t="0" r="0" b="0"/>
              <a:pathLst>
                <a:path w="345972" h="504937">
                  <a:moveTo>
                    <a:pt x="176574" y="212985"/>
                  </a:moveTo>
                  <a:lnTo>
                    <a:pt x="165396" y="196218"/>
                  </a:lnTo>
                  <a:lnTo>
                    <a:pt x="156254" y="191279"/>
                  </a:lnTo>
                  <a:lnTo>
                    <a:pt x="130498" y="185791"/>
                  </a:lnTo>
                  <a:lnTo>
                    <a:pt x="99554" y="192710"/>
                  </a:lnTo>
                  <a:lnTo>
                    <a:pt x="43207" y="220158"/>
                  </a:lnTo>
                  <a:lnTo>
                    <a:pt x="9156" y="257875"/>
                  </a:lnTo>
                  <a:lnTo>
                    <a:pt x="0" y="292597"/>
                  </a:lnTo>
                  <a:lnTo>
                    <a:pt x="1424" y="345369"/>
                  </a:lnTo>
                  <a:lnTo>
                    <a:pt x="12374" y="387521"/>
                  </a:lnTo>
                  <a:lnTo>
                    <a:pt x="25217" y="409879"/>
                  </a:lnTo>
                  <a:lnTo>
                    <a:pt x="82395" y="465302"/>
                  </a:lnTo>
                  <a:lnTo>
                    <a:pt x="124046" y="493370"/>
                  </a:lnTo>
                  <a:lnTo>
                    <a:pt x="146209" y="501378"/>
                  </a:lnTo>
                  <a:lnTo>
                    <a:pt x="171657" y="504936"/>
                  </a:lnTo>
                  <a:lnTo>
                    <a:pt x="182655" y="502376"/>
                  </a:lnTo>
                  <a:lnTo>
                    <a:pt x="201114" y="490172"/>
                  </a:lnTo>
                  <a:lnTo>
                    <a:pt x="210877" y="466811"/>
                  </a:lnTo>
                  <a:lnTo>
                    <a:pt x="217145" y="409743"/>
                  </a:lnTo>
                  <a:lnTo>
                    <a:pt x="208808" y="352240"/>
                  </a:lnTo>
                  <a:lnTo>
                    <a:pt x="193404" y="302860"/>
                  </a:lnTo>
                  <a:lnTo>
                    <a:pt x="179741" y="251183"/>
                  </a:lnTo>
                  <a:lnTo>
                    <a:pt x="162565" y="199997"/>
                  </a:lnTo>
                  <a:lnTo>
                    <a:pt x="148807" y="140187"/>
                  </a:lnTo>
                  <a:lnTo>
                    <a:pt x="139426" y="77620"/>
                  </a:lnTo>
                  <a:lnTo>
                    <a:pt x="141737" y="55727"/>
                  </a:lnTo>
                  <a:lnTo>
                    <a:pt x="155203" y="23670"/>
                  </a:lnTo>
                  <a:lnTo>
                    <a:pt x="173705" y="8742"/>
                  </a:lnTo>
                  <a:lnTo>
                    <a:pt x="185190" y="3124"/>
                  </a:lnTo>
                  <a:lnTo>
                    <a:pt x="207309" y="0"/>
                  </a:lnTo>
                  <a:lnTo>
                    <a:pt x="250106" y="7527"/>
                  </a:lnTo>
                  <a:lnTo>
                    <a:pt x="313241" y="41308"/>
                  </a:lnTo>
                  <a:lnTo>
                    <a:pt x="329342" y="53236"/>
                  </a:lnTo>
                  <a:lnTo>
                    <a:pt x="345971" y="78694"/>
                  </a:lnTo>
                  <a:lnTo>
                    <a:pt x="345658" y="87193"/>
                  </a:lnTo>
                  <a:lnTo>
                    <a:pt x="341939" y="95199"/>
                  </a:lnTo>
                  <a:lnTo>
                    <a:pt x="327279" y="110333"/>
                  </a:lnTo>
                  <a:lnTo>
                    <a:pt x="285979" y="135993"/>
                  </a:lnTo>
                  <a:lnTo>
                    <a:pt x="260802" y="1498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94 Forma libre"/>
            <p:cNvSpPr/>
            <p:nvPr/>
          </p:nvSpPr>
          <p:spPr>
            <a:xfrm>
              <a:off x="6001244" y="6936504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95 Forma libre"/>
            <p:cNvSpPr/>
            <p:nvPr/>
          </p:nvSpPr>
          <p:spPr>
            <a:xfrm>
              <a:off x="6059958" y="6641705"/>
              <a:ext cx="362427" cy="347441"/>
            </a:xfrm>
            <a:custGeom>
              <a:avLst/>
              <a:gdLst/>
              <a:ahLst/>
              <a:cxnLst/>
              <a:rect l="0" t="0" r="0" b="0"/>
              <a:pathLst>
                <a:path w="362427" h="347441">
                  <a:moveTo>
                    <a:pt x="88685" y="0"/>
                  </a:moveTo>
                  <a:lnTo>
                    <a:pt x="70704" y="24047"/>
                  </a:lnTo>
                  <a:lnTo>
                    <a:pt x="46703" y="46639"/>
                  </a:lnTo>
                  <a:lnTo>
                    <a:pt x="13057" y="99616"/>
                  </a:lnTo>
                  <a:lnTo>
                    <a:pt x="0" y="156951"/>
                  </a:lnTo>
                  <a:lnTo>
                    <a:pt x="2866" y="178550"/>
                  </a:lnTo>
                  <a:lnTo>
                    <a:pt x="17633" y="207322"/>
                  </a:lnTo>
                  <a:lnTo>
                    <a:pt x="23770" y="215424"/>
                  </a:lnTo>
                  <a:lnTo>
                    <a:pt x="43066" y="224426"/>
                  </a:lnTo>
                  <a:lnTo>
                    <a:pt x="99171" y="230204"/>
                  </a:lnTo>
                  <a:lnTo>
                    <a:pt x="149373" y="225616"/>
                  </a:lnTo>
                  <a:lnTo>
                    <a:pt x="201293" y="216848"/>
                  </a:lnTo>
                  <a:lnTo>
                    <a:pt x="242543" y="206841"/>
                  </a:lnTo>
                  <a:lnTo>
                    <a:pt x="298719" y="172818"/>
                  </a:lnTo>
                  <a:lnTo>
                    <a:pt x="327562" y="156101"/>
                  </a:lnTo>
                  <a:lnTo>
                    <a:pt x="335674" y="149691"/>
                  </a:lnTo>
                  <a:lnTo>
                    <a:pt x="339912" y="152436"/>
                  </a:lnTo>
                  <a:lnTo>
                    <a:pt x="346997" y="214743"/>
                  </a:lnTo>
                  <a:lnTo>
                    <a:pt x="350445" y="261980"/>
                  </a:lnTo>
                  <a:lnTo>
                    <a:pt x="358846" y="324493"/>
                  </a:lnTo>
                  <a:lnTo>
                    <a:pt x="36242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6643482" y="6473606"/>
            <a:ext cx="1015283" cy="587711"/>
            <a:chOff x="6643482" y="6473606"/>
            <a:chExt cx="1015283" cy="587711"/>
          </a:xfrm>
        </p:grpSpPr>
        <p:sp>
          <p:nvSpPr>
            <p:cNvPr id="98" name="97 Forma libre"/>
            <p:cNvSpPr/>
            <p:nvPr/>
          </p:nvSpPr>
          <p:spPr>
            <a:xfrm>
              <a:off x="6643482" y="687333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98 Forma libre"/>
            <p:cNvSpPr/>
            <p:nvPr/>
          </p:nvSpPr>
          <p:spPr>
            <a:xfrm>
              <a:off x="6843523" y="6768047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21057" y="0"/>
                  </a:moveTo>
                  <a:lnTo>
                    <a:pt x="12724" y="37479"/>
                  </a:lnTo>
                  <a:lnTo>
                    <a:pt x="5374" y="88902"/>
                  </a:lnTo>
                  <a:lnTo>
                    <a:pt x="1062" y="149016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6896408" y="6859665"/>
              <a:ext cx="285739" cy="201652"/>
            </a:xfrm>
            <a:custGeom>
              <a:avLst/>
              <a:gdLst/>
              <a:ahLst/>
              <a:cxnLst/>
              <a:rect l="0" t="0" r="0" b="0"/>
              <a:pathLst>
                <a:path w="285739" h="201652">
                  <a:moveTo>
                    <a:pt x="199799" y="34724"/>
                  </a:moveTo>
                  <a:lnTo>
                    <a:pt x="188621" y="17956"/>
                  </a:lnTo>
                  <a:lnTo>
                    <a:pt x="170655" y="6604"/>
                  </a:lnTo>
                  <a:lnTo>
                    <a:pt x="148242" y="0"/>
                  </a:lnTo>
                  <a:lnTo>
                    <a:pt x="115893" y="2859"/>
                  </a:lnTo>
                  <a:lnTo>
                    <a:pt x="62972" y="17602"/>
                  </a:lnTo>
                  <a:lnTo>
                    <a:pt x="25767" y="39009"/>
                  </a:lnTo>
                  <a:lnTo>
                    <a:pt x="8198" y="60806"/>
                  </a:lnTo>
                  <a:lnTo>
                    <a:pt x="1876" y="73168"/>
                  </a:lnTo>
                  <a:lnTo>
                    <a:pt x="0" y="86090"/>
                  </a:lnTo>
                  <a:lnTo>
                    <a:pt x="4155" y="112926"/>
                  </a:lnTo>
                  <a:lnTo>
                    <a:pt x="19648" y="143163"/>
                  </a:lnTo>
                  <a:lnTo>
                    <a:pt x="44646" y="166940"/>
                  </a:lnTo>
                  <a:lnTo>
                    <a:pt x="105286" y="195445"/>
                  </a:lnTo>
                  <a:lnTo>
                    <a:pt x="156780" y="201651"/>
                  </a:lnTo>
                  <a:lnTo>
                    <a:pt x="202781" y="200387"/>
                  </a:lnTo>
                  <a:lnTo>
                    <a:pt x="228031" y="191801"/>
                  </a:lnTo>
                  <a:lnTo>
                    <a:pt x="261977" y="168223"/>
                  </a:lnTo>
                  <a:lnTo>
                    <a:pt x="277346" y="145920"/>
                  </a:lnTo>
                  <a:lnTo>
                    <a:pt x="285738" y="121579"/>
                  </a:lnTo>
                  <a:lnTo>
                    <a:pt x="285568" y="99063"/>
                  </a:lnTo>
                  <a:lnTo>
                    <a:pt x="273306" y="66656"/>
                  </a:lnTo>
                  <a:lnTo>
                    <a:pt x="231385" y="136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7233078" y="6620649"/>
              <a:ext cx="73700" cy="31586"/>
            </a:xfrm>
            <a:custGeom>
              <a:avLst/>
              <a:gdLst/>
              <a:ahLst/>
              <a:cxnLst/>
              <a:rect l="0" t="0" r="0" b="0"/>
              <a:pathLst>
                <a:path w="73700" h="31586">
                  <a:moveTo>
                    <a:pt x="0" y="0"/>
                  </a:moveTo>
                  <a:lnTo>
                    <a:pt x="43963" y="23719"/>
                  </a:lnTo>
                  <a:lnTo>
                    <a:pt x="73699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101 Forma libre"/>
            <p:cNvSpPr/>
            <p:nvPr/>
          </p:nvSpPr>
          <p:spPr>
            <a:xfrm>
              <a:off x="7431332" y="6473606"/>
              <a:ext cx="227433" cy="224073"/>
            </a:xfrm>
            <a:custGeom>
              <a:avLst/>
              <a:gdLst/>
              <a:ahLst/>
              <a:cxnLst/>
              <a:rect l="0" t="0" r="0" b="0"/>
              <a:pathLst>
                <a:path w="227433" h="224073">
                  <a:moveTo>
                    <a:pt x="64958" y="83871"/>
                  </a:moveTo>
                  <a:lnTo>
                    <a:pt x="42602" y="83871"/>
                  </a:lnTo>
                  <a:lnTo>
                    <a:pt x="33677" y="87381"/>
                  </a:lnTo>
                  <a:lnTo>
                    <a:pt x="17520" y="100639"/>
                  </a:lnTo>
                  <a:lnTo>
                    <a:pt x="860" y="133423"/>
                  </a:lnTo>
                  <a:lnTo>
                    <a:pt x="0" y="143812"/>
                  </a:lnTo>
                  <a:lnTo>
                    <a:pt x="5282" y="161594"/>
                  </a:lnTo>
                  <a:lnTo>
                    <a:pt x="21411" y="184759"/>
                  </a:lnTo>
                  <a:lnTo>
                    <a:pt x="46596" y="206441"/>
                  </a:lnTo>
                  <a:lnTo>
                    <a:pt x="81875" y="222094"/>
                  </a:lnTo>
                  <a:lnTo>
                    <a:pt x="105232" y="224072"/>
                  </a:lnTo>
                  <a:lnTo>
                    <a:pt x="116374" y="222962"/>
                  </a:lnTo>
                  <a:lnTo>
                    <a:pt x="123801" y="217543"/>
                  </a:lnTo>
                  <a:lnTo>
                    <a:pt x="128754" y="209251"/>
                  </a:lnTo>
                  <a:lnTo>
                    <a:pt x="133086" y="187559"/>
                  </a:lnTo>
                  <a:lnTo>
                    <a:pt x="126336" y="132385"/>
                  </a:lnTo>
                  <a:lnTo>
                    <a:pt x="113737" y="76686"/>
                  </a:lnTo>
                  <a:lnTo>
                    <a:pt x="114637" y="37159"/>
                  </a:lnTo>
                  <a:lnTo>
                    <a:pt x="122523" y="15927"/>
                  </a:lnTo>
                  <a:lnTo>
                    <a:pt x="127901" y="6990"/>
                  </a:lnTo>
                  <a:lnTo>
                    <a:pt x="136166" y="2201"/>
                  </a:lnTo>
                  <a:lnTo>
                    <a:pt x="157827" y="0"/>
                  </a:lnTo>
                  <a:lnTo>
                    <a:pt x="196330" y="10927"/>
                  </a:lnTo>
                  <a:lnTo>
                    <a:pt x="226197" y="28983"/>
                  </a:lnTo>
                  <a:lnTo>
                    <a:pt x="227432" y="34411"/>
                  </a:lnTo>
                  <a:lnTo>
                    <a:pt x="223577" y="39199"/>
                  </a:lnTo>
                  <a:lnTo>
                    <a:pt x="201829" y="52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5353704" y="7252358"/>
            <a:ext cx="2089945" cy="476654"/>
            <a:chOff x="5353704" y="7252358"/>
            <a:chExt cx="2089945" cy="476654"/>
          </a:xfrm>
        </p:grpSpPr>
        <p:sp>
          <p:nvSpPr>
            <p:cNvPr id="104" name="103 Forma libre"/>
            <p:cNvSpPr/>
            <p:nvPr/>
          </p:nvSpPr>
          <p:spPr>
            <a:xfrm>
              <a:off x="5353704" y="7273758"/>
              <a:ext cx="245622" cy="411025"/>
            </a:xfrm>
            <a:custGeom>
              <a:avLst/>
              <a:gdLst/>
              <a:ahLst/>
              <a:cxnLst/>
              <a:rect l="0" t="0" r="0" b="0"/>
              <a:pathLst>
                <a:path w="245622" h="411025">
                  <a:moveTo>
                    <a:pt x="89529" y="168113"/>
                  </a:moveTo>
                  <a:lnTo>
                    <a:pt x="46838" y="182685"/>
                  </a:lnTo>
                  <a:lnTo>
                    <a:pt x="27271" y="195647"/>
                  </a:lnTo>
                  <a:lnTo>
                    <a:pt x="10777" y="213106"/>
                  </a:lnTo>
                  <a:lnTo>
                    <a:pt x="1886" y="238803"/>
                  </a:lnTo>
                  <a:lnTo>
                    <a:pt x="0" y="283034"/>
                  </a:lnTo>
                  <a:lnTo>
                    <a:pt x="9843" y="334312"/>
                  </a:lnTo>
                  <a:lnTo>
                    <a:pt x="25647" y="356624"/>
                  </a:lnTo>
                  <a:lnTo>
                    <a:pt x="68332" y="393953"/>
                  </a:lnTo>
                  <a:lnTo>
                    <a:pt x="100016" y="411024"/>
                  </a:lnTo>
                  <a:lnTo>
                    <a:pt x="107049" y="408433"/>
                  </a:lnTo>
                  <a:lnTo>
                    <a:pt x="111738" y="400856"/>
                  </a:lnTo>
                  <a:lnTo>
                    <a:pt x="115778" y="375670"/>
                  </a:lnTo>
                  <a:lnTo>
                    <a:pt x="111474" y="322029"/>
                  </a:lnTo>
                  <a:lnTo>
                    <a:pt x="103961" y="264021"/>
                  </a:lnTo>
                  <a:lnTo>
                    <a:pt x="97709" y="204432"/>
                  </a:lnTo>
                  <a:lnTo>
                    <a:pt x="91145" y="141752"/>
                  </a:lnTo>
                  <a:lnTo>
                    <a:pt x="90008" y="82313"/>
                  </a:lnTo>
                  <a:lnTo>
                    <a:pt x="100849" y="37016"/>
                  </a:lnTo>
                  <a:lnTo>
                    <a:pt x="115618" y="15871"/>
                  </a:lnTo>
                  <a:lnTo>
                    <a:pt x="124469" y="6957"/>
                  </a:lnTo>
                  <a:lnTo>
                    <a:pt x="135049" y="2184"/>
                  </a:lnTo>
                  <a:lnTo>
                    <a:pt x="159284" y="0"/>
                  </a:lnTo>
                  <a:lnTo>
                    <a:pt x="199235" y="5348"/>
                  </a:lnTo>
                  <a:lnTo>
                    <a:pt x="223685" y="17395"/>
                  </a:lnTo>
                  <a:lnTo>
                    <a:pt x="235118" y="25520"/>
                  </a:lnTo>
                  <a:lnTo>
                    <a:pt x="241571" y="35616"/>
                  </a:lnTo>
                  <a:lnTo>
                    <a:pt x="245621" y="59313"/>
                  </a:lnTo>
                  <a:lnTo>
                    <a:pt x="241553" y="69843"/>
                  </a:lnTo>
                  <a:lnTo>
                    <a:pt x="224556" y="87783"/>
                  </a:lnTo>
                  <a:lnTo>
                    <a:pt x="170620" y="109958"/>
                  </a:lnTo>
                  <a:lnTo>
                    <a:pt x="131643" y="126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5645528" y="7368172"/>
              <a:ext cx="239903" cy="294798"/>
            </a:xfrm>
            <a:custGeom>
              <a:avLst/>
              <a:gdLst/>
              <a:ahLst/>
              <a:cxnLst/>
              <a:rect l="0" t="0" r="0" b="0"/>
              <a:pathLst>
                <a:path w="239903" h="294798">
                  <a:moveTo>
                    <a:pt x="81975" y="0"/>
                  </a:moveTo>
                  <a:lnTo>
                    <a:pt x="39313" y="48901"/>
                  </a:lnTo>
                  <a:lnTo>
                    <a:pt x="13099" y="107131"/>
                  </a:lnTo>
                  <a:lnTo>
                    <a:pt x="1126" y="167087"/>
                  </a:lnTo>
                  <a:lnTo>
                    <a:pt x="0" y="181582"/>
                  </a:lnTo>
                  <a:lnTo>
                    <a:pt x="8107" y="207045"/>
                  </a:lnTo>
                  <a:lnTo>
                    <a:pt x="23408" y="227720"/>
                  </a:lnTo>
                  <a:lnTo>
                    <a:pt x="41907" y="240809"/>
                  </a:lnTo>
                  <a:lnTo>
                    <a:pt x="64947" y="244287"/>
                  </a:lnTo>
                  <a:lnTo>
                    <a:pt x="77642" y="243576"/>
                  </a:lnTo>
                  <a:lnTo>
                    <a:pt x="117866" y="225809"/>
                  </a:lnTo>
                  <a:lnTo>
                    <a:pt x="163804" y="181128"/>
                  </a:lnTo>
                  <a:lnTo>
                    <a:pt x="193502" y="137294"/>
                  </a:lnTo>
                  <a:lnTo>
                    <a:pt x="198440" y="126624"/>
                  </a:lnTo>
                  <a:lnTo>
                    <a:pt x="201733" y="124190"/>
                  </a:lnTo>
                  <a:lnTo>
                    <a:pt x="203927" y="127247"/>
                  </a:lnTo>
                  <a:lnTo>
                    <a:pt x="208908" y="185603"/>
                  </a:lnTo>
                  <a:lnTo>
                    <a:pt x="219655" y="238957"/>
                  </a:lnTo>
                  <a:lnTo>
                    <a:pt x="239902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5976827" y="7452399"/>
              <a:ext cx="196688" cy="248309"/>
            </a:xfrm>
            <a:custGeom>
              <a:avLst/>
              <a:gdLst/>
              <a:ahLst/>
              <a:cxnLst/>
              <a:rect l="0" t="0" r="0" b="0"/>
              <a:pathLst>
                <a:path w="196688" h="248309">
                  <a:moveTo>
                    <a:pt x="161287" y="52644"/>
                  </a:moveTo>
                  <a:lnTo>
                    <a:pt x="155698" y="35876"/>
                  </a:lnTo>
                  <a:lnTo>
                    <a:pt x="143596" y="24524"/>
                  </a:lnTo>
                  <a:lnTo>
                    <a:pt x="135455" y="19859"/>
                  </a:lnTo>
                  <a:lnTo>
                    <a:pt x="126518" y="19089"/>
                  </a:lnTo>
                  <a:lnTo>
                    <a:pt x="107230" y="24472"/>
                  </a:lnTo>
                  <a:lnTo>
                    <a:pt x="74657" y="46992"/>
                  </a:lnTo>
                  <a:lnTo>
                    <a:pt x="17441" y="107419"/>
                  </a:lnTo>
                  <a:lnTo>
                    <a:pt x="1943" y="143092"/>
                  </a:lnTo>
                  <a:lnTo>
                    <a:pt x="0" y="166543"/>
                  </a:lnTo>
                  <a:lnTo>
                    <a:pt x="4206" y="188663"/>
                  </a:lnTo>
                  <a:lnTo>
                    <a:pt x="19728" y="219678"/>
                  </a:lnTo>
                  <a:lnTo>
                    <a:pt x="32472" y="236455"/>
                  </a:lnTo>
                  <a:lnTo>
                    <a:pt x="55293" y="245471"/>
                  </a:lnTo>
                  <a:lnTo>
                    <a:pt x="83763" y="248308"/>
                  </a:lnTo>
                  <a:lnTo>
                    <a:pt x="112014" y="245671"/>
                  </a:lnTo>
                  <a:lnTo>
                    <a:pt x="133929" y="237479"/>
                  </a:lnTo>
                  <a:lnTo>
                    <a:pt x="152638" y="223700"/>
                  </a:lnTo>
                  <a:lnTo>
                    <a:pt x="172651" y="201978"/>
                  </a:lnTo>
                  <a:lnTo>
                    <a:pt x="183885" y="173607"/>
                  </a:lnTo>
                  <a:lnTo>
                    <a:pt x="196687" y="118912"/>
                  </a:lnTo>
                  <a:lnTo>
                    <a:pt x="194178" y="93015"/>
                  </a:lnTo>
                  <a:lnTo>
                    <a:pt x="184094" y="67077"/>
                  </a:lnTo>
                  <a:lnTo>
                    <a:pt x="155264" y="24948"/>
                  </a:lnTo>
                  <a:lnTo>
                    <a:pt x="1402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6225640" y="7491569"/>
              <a:ext cx="221664" cy="237443"/>
            </a:xfrm>
            <a:custGeom>
              <a:avLst/>
              <a:gdLst/>
              <a:ahLst/>
              <a:cxnLst/>
              <a:rect l="0" t="0" r="0" b="0"/>
              <a:pathLst>
                <a:path w="221664" h="237443">
                  <a:moveTo>
                    <a:pt x="133573" y="24002"/>
                  </a:moveTo>
                  <a:lnTo>
                    <a:pt x="89610" y="282"/>
                  </a:lnTo>
                  <a:lnTo>
                    <a:pt x="79698" y="0"/>
                  </a:lnTo>
                  <a:lnTo>
                    <a:pt x="59326" y="5925"/>
                  </a:lnTo>
                  <a:lnTo>
                    <a:pt x="28126" y="28004"/>
                  </a:lnTo>
                  <a:lnTo>
                    <a:pt x="7832" y="56773"/>
                  </a:lnTo>
                  <a:lnTo>
                    <a:pt x="0" y="98703"/>
                  </a:lnTo>
                  <a:lnTo>
                    <a:pt x="3269" y="136992"/>
                  </a:lnTo>
                  <a:lnTo>
                    <a:pt x="11709" y="156498"/>
                  </a:lnTo>
                  <a:lnTo>
                    <a:pt x="56626" y="209749"/>
                  </a:lnTo>
                  <a:lnTo>
                    <a:pt x="83088" y="225397"/>
                  </a:lnTo>
                  <a:lnTo>
                    <a:pt x="118744" y="237442"/>
                  </a:lnTo>
                  <a:lnTo>
                    <a:pt x="158945" y="237242"/>
                  </a:lnTo>
                  <a:lnTo>
                    <a:pt x="180334" y="229519"/>
                  </a:lnTo>
                  <a:lnTo>
                    <a:pt x="189313" y="224184"/>
                  </a:lnTo>
                  <a:lnTo>
                    <a:pt x="202410" y="205778"/>
                  </a:lnTo>
                  <a:lnTo>
                    <a:pt x="220350" y="161424"/>
                  </a:lnTo>
                  <a:lnTo>
                    <a:pt x="221663" y="140061"/>
                  </a:lnTo>
                  <a:lnTo>
                    <a:pt x="212974" y="97749"/>
                  </a:lnTo>
                  <a:lnTo>
                    <a:pt x="197783" y="66130"/>
                  </a:lnTo>
                  <a:lnTo>
                    <a:pt x="185118" y="54423"/>
                  </a:lnTo>
                  <a:lnTo>
                    <a:pt x="165158" y="450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6559254" y="757874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6738889" y="7483985"/>
              <a:ext cx="9879" cy="200043"/>
            </a:xfrm>
            <a:custGeom>
              <a:avLst/>
              <a:gdLst/>
              <a:ahLst/>
              <a:cxnLst/>
              <a:rect l="0" t="0" r="0" b="0"/>
              <a:pathLst>
                <a:path w="9879" h="200043">
                  <a:moveTo>
                    <a:pt x="9878" y="0"/>
                  </a:moveTo>
                  <a:lnTo>
                    <a:pt x="1545" y="48931"/>
                  </a:lnTo>
                  <a:lnTo>
                    <a:pt x="0" y="96777"/>
                  </a:lnTo>
                  <a:lnTo>
                    <a:pt x="5067" y="159756"/>
                  </a:lnTo>
                  <a:lnTo>
                    <a:pt x="987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6833256" y="7473457"/>
              <a:ext cx="199843" cy="226263"/>
            </a:xfrm>
            <a:custGeom>
              <a:avLst/>
              <a:gdLst/>
              <a:ahLst/>
              <a:cxnLst/>
              <a:rect l="0" t="0" r="0" b="0"/>
              <a:pathLst>
                <a:path w="199843" h="226263">
                  <a:moveTo>
                    <a:pt x="126081" y="52642"/>
                  </a:moveTo>
                  <a:lnTo>
                    <a:pt x="93629" y="46576"/>
                  </a:lnTo>
                  <a:lnTo>
                    <a:pt x="73053" y="49166"/>
                  </a:lnTo>
                  <a:lnTo>
                    <a:pt x="36150" y="68380"/>
                  </a:lnTo>
                  <a:lnTo>
                    <a:pt x="6758" y="101888"/>
                  </a:lnTo>
                  <a:lnTo>
                    <a:pt x="129" y="127951"/>
                  </a:lnTo>
                  <a:lnTo>
                    <a:pt x="0" y="141453"/>
                  </a:lnTo>
                  <a:lnTo>
                    <a:pt x="9213" y="168932"/>
                  </a:lnTo>
                  <a:lnTo>
                    <a:pt x="16584" y="182812"/>
                  </a:lnTo>
                  <a:lnTo>
                    <a:pt x="40370" y="204471"/>
                  </a:lnTo>
                  <a:lnTo>
                    <a:pt x="70440" y="219557"/>
                  </a:lnTo>
                  <a:lnTo>
                    <a:pt x="103301" y="226262"/>
                  </a:lnTo>
                  <a:lnTo>
                    <a:pt x="134284" y="219883"/>
                  </a:lnTo>
                  <a:lnTo>
                    <a:pt x="149097" y="213269"/>
                  </a:lnTo>
                  <a:lnTo>
                    <a:pt x="171795" y="190322"/>
                  </a:lnTo>
                  <a:lnTo>
                    <a:pt x="194608" y="144519"/>
                  </a:lnTo>
                  <a:lnTo>
                    <a:pt x="199842" y="127932"/>
                  </a:lnTo>
                  <a:lnTo>
                    <a:pt x="199418" y="97023"/>
                  </a:lnTo>
                  <a:lnTo>
                    <a:pt x="181016" y="34440"/>
                  </a:lnTo>
                  <a:lnTo>
                    <a:pt x="1576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110 Forma libre"/>
            <p:cNvSpPr/>
            <p:nvPr/>
          </p:nvSpPr>
          <p:spPr>
            <a:xfrm>
              <a:off x="7117265" y="7326058"/>
              <a:ext cx="52643" cy="10529"/>
            </a:xfrm>
            <a:custGeom>
              <a:avLst/>
              <a:gdLst/>
              <a:ahLst/>
              <a:cxnLst/>
              <a:rect l="0" t="0" r="0" b="0"/>
              <a:pathLst>
                <a:path w="52643" h="10529">
                  <a:moveTo>
                    <a:pt x="0" y="0"/>
                  </a:moveTo>
                  <a:lnTo>
                    <a:pt x="30112" y="1170"/>
                  </a:lnTo>
                  <a:lnTo>
                    <a:pt x="5264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111 Forma libre"/>
            <p:cNvSpPr/>
            <p:nvPr/>
          </p:nvSpPr>
          <p:spPr>
            <a:xfrm>
              <a:off x="7298444" y="7252358"/>
              <a:ext cx="8334" cy="105286"/>
            </a:xfrm>
            <a:custGeom>
              <a:avLst/>
              <a:gdLst/>
              <a:ahLst/>
              <a:cxnLst/>
              <a:rect l="0" t="0" r="0" b="0"/>
              <a:pathLst>
                <a:path w="8334" h="105286">
                  <a:moveTo>
                    <a:pt x="8333" y="0"/>
                  </a:moveTo>
                  <a:lnTo>
                    <a:pt x="0" y="37478"/>
                  </a:lnTo>
                  <a:lnTo>
                    <a:pt x="1575" y="72327"/>
                  </a:lnTo>
                  <a:lnTo>
                    <a:pt x="8333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112 Forma libre"/>
            <p:cNvSpPr/>
            <p:nvPr/>
          </p:nvSpPr>
          <p:spPr>
            <a:xfrm>
              <a:off x="7412062" y="7283944"/>
              <a:ext cx="31587" cy="126343"/>
            </a:xfrm>
            <a:custGeom>
              <a:avLst/>
              <a:gdLst/>
              <a:ahLst/>
              <a:cxnLst/>
              <a:rect l="0" t="0" r="0" b="0"/>
              <a:pathLst>
                <a:path w="31587" h="126343">
                  <a:moveTo>
                    <a:pt x="0" y="0"/>
                  </a:moveTo>
                  <a:lnTo>
                    <a:pt x="9066" y="58617"/>
                  </a:lnTo>
                  <a:lnTo>
                    <a:pt x="18646" y="102046"/>
                  </a:lnTo>
                  <a:lnTo>
                    <a:pt x="31586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4906938" y="8186401"/>
            <a:ext cx="2397093" cy="471413"/>
            <a:chOff x="4906938" y="8186401"/>
            <a:chExt cx="2397093" cy="471413"/>
          </a:xfrm>
        </p:grpSpPr>
        <p:sp>
          <p:nvSpPr>
            <p:cNvPr id="115" name="114 Forma libre"/>
            <p:cNvSpPr/>
            <p:nvPr/>
          </p:nvSpPr>
          <p:spPr>
            <a:xfrm>
              <a:off x="6244057" y="85914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6496741" y="8380881"/>
              <a:ext cx="10529" cy="168457"/>
            </a:xfrm>
            <a:custGeom>
              <a:avLst/>
              <a:gdLst/>
              <a:ahLst/>
              <a:cxnLst/>
              <a:rect l="0" t="0" r="0" b="0"/>
              <a:pathLst>
                <a:path w="10529" h="168457">
                  <a:moveTo>
                    <a:pt x="10528" y="0"/>
                  </a:moveTo>
                  <a:lnTo>
                    <a:pt x="1464" y="58618"/>
                  </a:lnTo>
                  <a:lnTo>
                    <a:pt x="289" y="112791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116 Forma libre"/>
            <p:cNvSpPr/>
            <p:nvPr/>
          </p:nvSpPr>
          <p:spPr>
            <a:xfrm>
              <a:off x="6626013" y="8401938"/>
              <a:ext cx="204149" cy="255876"/>
            </a:xfrm>
            <a:custGeom>
              <a:avLst/>
              <a:gdLst/>
              <a:ahLst/>
              <a:cxnLst/>
              <a:rect l="0" t="0" r="0" b="0"/>
              <a:pathLst>
                <a:path w="204149" h="255876">
                  <a:moveTo>
                    <a:pt x="133940" y="21058"/>
                  </a:moveTo>
                  <a:lnTo>
                    <a:pt x="122763" y="9880"/>
                  </a:lnTo>
                  <a:lnTo>
                    <a:pt x="113621" y="8926"/>
                  </a:lnTo>
                  <a:lnTo>
                    <a:pt x="87866" y="14106"/>
                  </a:lnTo>
                  <a:lnTo>
                    <a:pt x="51658" y="35766"/>
                  </a:lnTo>
                  <a:lnTo>
                    <a:pt x="24293" y="58821"/>
                  </a:lnTo>
                  <a:lnTo>
                    <a:pt x="6956" y="91648"/>
                  </a:lnTo>
                  <a:lnTo>
                    <a:pt x="0" y="136600"/>
                  </a:lnTo>
                  <a:lnTo>
                    <a:pt x="7731" y="166776"/>
                  </a:lnTo>
                  <a:lnTo>
                    <a:pt x="35701" y="213099"/>
                  </a:lnTo>
                  <a:lnTo>
                    <a:pt x="62329" y="237316"/>
                  </a:lnTo>
                  <a:lnTo>
                    <a:pt x="98035" y="253720"/>
                  </a:lnTo>
                  <a:lnTo>
                    <a:pt x="121491" y="255875"/>
                  </a:lnTo>
                  <a:lnTo>
                    <a:pt x="132661" y="254811"/>
                  </a:lnTo>
                  <a:lnTo>
                    <a:pt x="151310" y="244271"/>
                  </a:lnTo>
                  <a:lnTo>
                    <a:pt x="178082" y="212367"/>
                  </a:lnTo>
                  <a:lnTo>
                    <a:pt x="194504" y="182123"/>
                  </a:lnTo>
                  <a:lnTo>
                    <a:pt x="203748" y="132212"/>
                  </a:lnTo>
                  <a:lnTo>
                    <a:pt x="204148" y="81548"/>
                  </a:lnTo>
                  <a:lnTo>
                    <a:pt x="187627" y="28154"/>
                  </a:lnTo>
                  <a:lnTo>
                    <a:pt x="1760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117 Forma libre"/>
            <p:cNvSpPr/>
            <p:nvPr/>
          </p:nvSpPr>
          <p:spPr>
            <a:xfrm>
              <a:off x="6917881" y="8286125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0" y="0"/>
                  </a:moveTo>
                  <a:lnTo>
                    <a:pt x="37478" y="8333"/>
                  </a:lnTo>
                  <a:lnTo>
                    <a:pt x="7369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118 Forma libre"/>
            <p:cNvSpPr/>
            <p:nvPr/>
          </p:nvSpPr>
          <p:spPr>
            <a:xfrm>
              <a:off x="7075808" y="8186401"/>
              <a:ext cx="228223" cy="426108"/>
            </a:xfrm>
            <a:custGeom>
              <a:avLst/>
              <a:gdLst/>
              <a:ahLst/>
              <a:cxnLst/>
              <a:rect l="0" t="0" r="0" b="0"/>
              <a:pathLst>
                <a:path w="228223" h="426108">
                  <a:moveTo>
                    <a:pt x="0" y="78667"/>
                  </a:moveTo>
                  <a:lnTo>
                    <a:pt x="53875" y="42750"/>
                  </a:lnTo>
                  <a:lnTo>
                    <a:pt x="82254" y="21102"/>
                  </a:lnTo>
                  <a:lnTo>
                    <a:pt x="94269" y="2780"/>
                  </a:lnTo>
                  <a:lnTo>
                    <a:pt x="100281" y="0"/>
                  </a:lnTo>
                  <a:lnTo>
                    <a:pt x="106628" y="1656"/>
                  </a:lnTo>
                  <a:lnTo>
                    <a:pt x="160086" y="38405"/>
                  </a:lnTo>
                  <a:lnTo>
                    <a:pt x="195743" y="44511"/>
                  </a:lnTo>
                  <a:lnTo>
                    <a:pt x="216069" y="39700"/>
                  </a:lnTo>
                  <a:lnTo>
                    <a:pt x="224764" y="35141"/>
                  </a:lnTo>
                  <a:lnTo>
                    <a:pt x="228222" y="34442"/>
                  </a:lnTo>
                  <a:lnTo>
                    <a:pt x="228188" y="36316"/>
                  </a:lnTo>
                  <a:lnTo>
                    <a:pt x="184289" y="92153"/>
                  </a:lnTo>
                  <a:lnTo>
                    <a:pt x="149487" y="143115"/>
                  </a:lnTo>
                  <a:lnTo>
                    <a:pt x="119736" y="203832"/>
                  </a:lnTo>
                  <a:lnTo>
                    <a:pt x="87402" y="258304"/>
                  </a:lnTo>
                  <a:lnTo>
                    <a:pt x="59863" y="317616"/>
                  </a:lnTo>
                  <a:lnTo>
                    <a:pt x="39094" y="373042"/>
                  </a:lnTo>
                  <a:lnTo>
                    <a:pt x="31586" y="4261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119 Forma libre"/>
            <p:cNvSpPr/>
            <p:nvPr/>
          </p:nvSpPr>
          <p:spPr>
            <a:xfrm>
              <a:off x="7044223" y="8328239"/>
              <a:ext cx="168457" cy="63172"/>
            </a:xfrm>
            <a:custGeom>
              <a:avLst/>
              <a:gdLst/>
              <a:ahLst/>
              <a:cxnLst/>
              <a:rect l="0" t="0" r="0" b="0"/>
              <a:pathLst>
                <a:path w="168457" h="63172">
                  <a:moveTo>
                    <a:pt x="0" y="0"/>
                  </a:moveTo>
                  <a:lnTo>
                    <a:pt x="53875" y="17959"/>
                  </a:lnTo>
                  <a:lnTo>
                    <a:pt x="117092" y="39811"/>
                  </a:lnTo>
                  <a:lnTo>
                    <a:pt x="168456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120 Forma libre"/>
            <p:cNvSpPr/>
            <p:nvPr/>
          </p:nvSpPr>
          <p:spPr>
            <a:xfrm>
              <a:off x="4906938" y="8212426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0"/>
                  </a:moveTo>
                  <a:lnTo>
                    <a:pt x="28726" y="7235"/>
                  </a:lnTo>
                  <a:lnTo>
                    <a:pt x="82753" y="9878"/>
                  </a:lnTo>
                  <a:lnTo>
                    <a:pt x="105285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3" name="122 Forma libre"/>
          <p:cNvSpPr/>
          <p:nvPr/>
        </p:nvSpPr>
        <p:spPr>
          <a:xfrm>
            <a:off x="5022093" y="6704876"/>
            <a:ext cx="136872" cy="1"/>
          </a:xfrm>
          <a:custGeom>
            <a:avLst/>
            <a:gdLst/>
            <a:ahLst/>
            <a:cxnLst/>
            <a:rect l="0" t="0" r="0" b="0"/>
            <a:pathLst>
              <a:path w="136872" h="1">
                <a:moveTo>
                  <a:pt x="0" y="0"/>
                </a:moveTo>
                <a:lnTo>
                  <a:pt x="49263" y="0"/>
                </a:lnTo>
                <a:lnTo>
                  <a:pt x="107174" y="0"/>
                </a:lnTo>
                <a:lnTo>
                  <a:pt x="1368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123 Forma libre"/>
          <p:cNvSpPr/>
          <p:nvPr/>
        </p:nvSpPr>
        <p:spPr>
          <a:xfrm>
            <a:off x="4906280" y="7252358"/>
            <a:ext cx="115814" cy="1"/>
          </a:xfrm>
          <a:custGeom>
            <a:avLst/>
            <a:gdLst/>
            <a:ahLst/>
            <a:cxnLst/>
            <a:rect l="0" t="0" r="0" b="0"/>
            <a:pathLst>
              <a:path w="115814" h="1">
                <a:moveTo>
                  <a:pt x="0" y="0"/>
                </a:moveTo>
                <a:lnTo>
                  <a:pt x="62478" y="0"/>
                </a:lnTo>
                <a:lnTo>
                  <a:pt x="1158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9" name="128 Grupo"/>
          <p:cNvGrpSpPr/>
          <p:nvPr/>
        </p:nvGrpSpPr>
        <p:grpSpPr>
          <a:xfrm>
            <a:off x="5292557" y="8126223"/>
            <a:ext cx="666574" cy="337275"/>
            <a:chOff x="5292557" y="8126223"/>
            <a:chExt cx="666574" cy="337275"/>
          </a:xfrm>
        </p:grpSpPr>
        <p:sp>
          <p:nvSpPr>
            <p:cNvPr id="125" name="124 Forma libre"/>
            <p:cNvSpPr/>
            <p:nvPr/>
          </p:nvSpPr>
          <p:spPr>
            <a:xfrm>
              <a:off x="5292557" y="8126223"/>
              <a:ext cx="227687" cy="277688"/>
            </a:xfrm>
            <a:custGeom>
              <a:avLst/>
              <a:gdLst/>
              <a:ahLst/>
              <a:cxnLst/>
              <a:rect l="0" t="0" r="0" b="0"/>
              <a:pathLst>
                <a:path w="227687" h="277688">
                  <a:moveTo>
                    <a:pt x="182262" y="31586"/>
                  </a:moveTo>
                  <a:lnTo>
                    <a:pt x="171084" y="14818"/>
                  </a:lnTo>
                  <a:lnTo>
                    <a:pt x="161941" y="9879"/>
                  </a:lnTo>
                  <a:lnTo>
                    <a:pt x="136186" y="4391"/>
                  </a:lnTo>
                  <a:lnTo>
                    <a:pt x="99979" y="6891"/>
                  </a:lnTo>
                  <a:lnTo>
                    <a:pt x="57474" y="19386"/>
                  </a:lnTo>
                  <a:lnTo>
                    <a:pt x="40623" y="30453"/>
                  </a:lnTo>
                  <a:lnTo>
                    <a:pt x="17982" y="61016"/>
                  </a:lnTo>
                  <a:lnTo>
                    <a:pt x="2045" y="94118"/>
                  </a:lnTo>
                  <a:lnTo>
                    <a:pt x="0" y="115530"/>
                  </a:lnTo>
                  <a:lnTo>
                    <a:pt x="4016" y="175655"/>
                  </a:lnTo>
                  <a:lnTo>
                    <a:pt x="12725" y="209584"/>
                  </a:lnTo>
                  <a:lnTo>
                    <a:pt x="36036" y="249370"/>
                  </a:lnTo>
                  <a:lnTo>
                    <a:pt x="42664" y="257494"/>
                  </a:lnTo>
                  <a:lnTo>
                    <a:pt x="62507" y="266521"/>
                  </a:lnTo>
                  <a:lnTo>
                    <a:pt x="118572" y="277687"/>
                  </a:lnTo>
                  <a:lnTo>
                    <a:pt x="139917" y="271206"/>
                  </a:lnTo>
                  <a:lnTo>
                    <a:pt x="166076" y="254403"/>
                  </a:lnTo>
                  <a:lnTo>
                    <a:pt x="188644" y="229017"/>
                  </a:lnTo>
                  <a:lnTo>
                    <a:pt x="216685" y="168227"/>
                  </a:lnTo>
                  <a:lnTo>
                    <a:pt x="227686" y="136803"/>
                  </a:lnTo>
                  <a:lnTo>
                    <a:pt x="226243" y="79103"/>
                  </a:lnTo>
                  <a:lnTo>
                    <a:pt x="222590" y="37996"/>
                  </a:lnTo>
                  <a:lnTo>
                    <a:pt x="2033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125 Forma libre"/>
            <p:cNvSpPr/>
            <p:nvPr/>
          </p:nvSpPr>
          <p:spPr>
            <a:xfrm>
              <a:off x="5548518" y="8315737"/>
              <a:ext cx="10530" cy="52643"/>
            </a:xfrm>
            <a:custGeom>
              <a:avLst/>
              <a:gdLst/>
              <a:ahLst/>
              <a:cxnLst/>
              <a:rect l="0" t="0" r="0" b="0"/>
              <a:pathLst>
                <a:path w="10530" h="52643">
                  <a:moveTo>
                    <a:pt x="10529" y="0"/>
                  </a:moveTo>
                  <a:lnTo>
                    <a:pt x="9359" y="30112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126 Forma libre"/>
            <p:cNvSpPr/>
            <p:nvPr/>
          </p:nvSpPr>
          <p:spPr>
            <a:xfrm>
              <a:off x="5646489" y="8143236"/>
              <a:ext cx="220891" cy="320262"/>
            </a:xfrm>
            <a:custGeom>
              <a:avLst/>
              <a:gdLst/>
              <a:ahLst/>
              <a:cxnLst/>
              <a:rect l="0" t="0" r="0" b="0"/>
              <a:pathLst>
                <a:path w="220891" h="320262">
                  <a:moveTo>
                    <a:pt x="81014" y="193557"/>
                  </a:moveTo>
                  <a:lnTo>
                    <a:pt x="86603" y="176789"/>
                  </a:lnTo>
                  <a:lnTo>
                    <a:pt x="85910" y="169511"/>
                  </a:lnTo>
                  <a:lnTo>
                    <a:pt x="78900" y="155184"/>
                  </a:lnTo>
                  <a:lnTo>
                    <a:pt x="72586" y="151597"/>
                  </a:lnTo>
                  <a:lnTo>
                    <a:pt x="56211" y="150732"/>
                  </a:lnTo>
                  <a:lnTo>
                    <a:pt x="27262" y="156822"/>
                  </a:lnTo>
                  <a:lnTo>
                    <a:pt x="19443" y="163217"/>
                  </a:lnTo>
                  <a:lnTo>
                    <a:pt x="7635" y="182802"/>
                  </a:lnTo>
                  <a:lnTo>
                    <a:pt x="0" y="220136"/>
                  </a:lnTo>
                  <a:lnTo>
                    <a:pt x="3327" y="260834"/>
                  </a:lnTo>
                  <a:lnTo>
                    <a:pt x="17311" y="296940"/>
                  </a:lnTo>
                  <a:lnTo>
                    <a:pt x="32814" y="312815"/>
                  </a:lnTo>
                  <a:lnTo>
                    <a:pt x="41862" y="318686"/>
                  </a:lnTo>
                  <a:lnTo>
                    <a:pt x="50233" y="320261"/>
                  </a:lnTo>
                  <a:lnTo>
                    <a:pt x="58153" y="318970"/>
                  </a:lnTo>
                  <a:lnTo>
                    <a:pt x="65774" y="315770"/>
                  </a:lnTo>
                  <a:lnTo>
                    <a:pt x="77360" y="299737"/>
                  </a:lnTo>
                  <a:lnTo>
                    <a:pt x="94330" y="245726"/>
                  </a:lnTo>
                  <a:lnTo>
                    <a:pt x="105367" y="190298"/>
                  </a:lnTo>
                  <a:lnTo>
                    <a:pt x="110456" y="135010"/>
                  </a:lnTo>
                  <a:lnTo>
                    <a:pt x="120581" y="73501"/>
                  </a:lnTo>
                  <a:lnTo>
                    <a:pt x="136967" y="26343"/>
                  </a:lnTo>
                  <a:lnTo>
                    <a:pt x="142882" y="15401"/>
                  </a:lnTo>
                  <a:lnTo>
                    <a:pt x="151505" y="8106"/>
                  </a:lnTo>
                  <a:lnTo>
                    <a:pt x="173564" y="0"/>
                  </a:lnTo>
                  <a:lnTo>
                    <a:pt x="183658" y="1348"/>
                  </a:lnTo>
                  <a:lnTo>
                    <a:pt x="201113" y="12205"/>
                  </a:lnTo>
                  <a:lnTo>
                    <a:pt x="213550" y="28728"/>
                  </a:lnTo>
                  <a:lnTo>
                    <a:pt x="218505" y="38048"/>
                  </a:lnTo>
                  <a:lnTo>
                    <a:pt x="220890" y="57761"/>
                  </a:lnTo>
                  <a:lnTo>
                    <a:pt x="219888" y="67932"/>
                  </a:lnTo>
                  <a:lnTo>
                    <a:pt x="209416" y="85472"/>
                  </a:lnTo>
                  <a:lnTo>
                    <a:pt x="201710" y="93425"/>
                  </a:lnTo>
                  <a:lnTo>
                    <a:pt x="183790" y="102261"/>
                  </a:lnTo>
                  <a:lnTo>
                    <a:pt x="154713" y="109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127 Forma libre"/>
            <p:cNvSpPr/>
            <p:nvPr/>
          </p:nvSpPr>
          <p:spPr>
            <a:xfrm>
              <a:off x="5852705" y="8210452"/>
              <a:ext cx="106426" cy="231628"/>
            </a:xfrm>
            <a:custGeom>
              <a:avLst/>
              <a:gdLst/>
              <a:ahLst/>
              <a:cxnLst/>
              <a:rect l="0" t="0" r="0" b="0"/>
              <a:pathLst>
                <a:path w="106426" h="231628">
                  <a:moveTo>
                    <a:pt x="64311" y="0"/>
                  </a:moveTo>
                  <a:lnTo>
                    <a:pt x="47543" y="11178"/>
                  </a:lnTo>
                  <a:lnTo>
                    <a:pt x="18841" y="52727"/>
                  </a:lnTo>
                  <a:lnTo>
                    <a:pt x="4718" y="78806"/>
                  </a:lnTo>
                  <a:lnTo>
                    <a:pt x="0" y="102875"/>
                  </a:lnTo>
                  <a:lnTo>
                    <a:pt x="380" y="114207"/>
                  </a:lnTo>
                  <a:lnTo>
                    <a:pt x="4143" y="122931"/>
                  </a:lnTo>
                  <a:lnTo>
                    <a:pt x="17682" y="135744"/>
                  </a:lnTo>
                  <a:lnTo>
                    <a:pt x="26206" y="138459"/>
                  </a:lnTo>
                  <a:lnTo>
                    <a:pt x="45036" y="138356"/>
                  </a:lnTo>
                  <a:lnTo>
                    <a:pt x="75367" y="126132"/>
                  </a:lnTo>
                  <a:lnTo>
                    <a:pt x="83380" y="127372"/>
                  </a:lnTo>
                  <a:lnTo>
                    <a:pt x="89892" y="132877"/>
                  </a:lnTo>
                  <a:lnTo>
                    <a:pt x="95403" y="141227"/>
                  </a:lnTo>
                  <a:lnTo>
                    <a:pt x="103159" y="175336"/>
                  </a:lnTo>
                  <a:lnTo>
                    <a:pt x="106425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0" name="129 Forma libre"/>
          <p:cNvSpPr/>
          <p:nvPr/>
        </p:nvSpPr>
        <p:spPr>
          <a:xfrm>
            <a:off x="4801626" y="7012229"/>
            <a:ext cx="2863121" cy="871840"/>
          </a:xfrm>
          <a:custGeom>
            <a:avLst/>
            <a:gdLst/>
            <a:ahLst/>
            <a:cxnLst/>
            <a:rect l="0" t="0" r="0" b="0"/>
            <a:pathLst>
              <a:path w="2863121" h="871840">
                <a:moveTo>
                  <a:pt x="2863120" y="124315"/>
                </a:moveTo>
                <a:lnTo>
                  <a:pt x="2835564" y="131551"/>
                </a:lnTo>
                <a:lnTo>
                  <a:pt x="2773102" y="134194"/>
                </a:lnTo>
                <a:lnTo>
                  <a:pt x="2714006" y="134651"/>
                </a:lnTo>
                <a:lnTo>
                  <a:pt x="2661401" y="131667"/>
                </a:lnTo>
                <a:lnTo>
                  <a:pt x="2611109" y="126493"/>
                </a:lnTo>
                <a:lnTo>
                  <a:pt x="2567452" y="124114"/>
                </a:lnTo>
                <a:lnTo>
                  <a:pt x="2520753" y="119157"/>
                </a:lnTo>
                <a:lnTo>
                  <a:pt x="2465190" y="115378"/>
                </a:lnTo>
                <a:lnTo>
                  <a:pt x="2402324" y="114258"/>
                </a:lnTo>
                <a:lnTo>
                  <a:pt x="2348603" y="108338"/>
                </a:lnTo>
                <a:lnTo>
                  <a:pt x="2288528" y="104262"/>
                </a:lnTo>
                <a:lnTo>
                  <a:pt x="2231601" y="103458"/>
                </a:lnTo>
                <a:lnTo>
                  <a:pt x="2175296" y="103298"/>
                </a:lnTo>
                <a:lnTo>
                  <a:pt x="2127567" y="97681"/>
                </a:lnTo>
                <a:lnTo>
                  <a:pt x="2076380" y="94197"/>
                </a:lnTo>
                <a:lnTo>
                  <a:pt x="2015087" y="85784"/>
                </a:lnTo>
                <a:lnTo>
                  <a:pt x="1954800" y="79790"/>
                </a:lnTo>
                <a:lnTo>
                  <a:pt x="1892502" y="73276"/>
                </a:lnTo>
                <a:lnTo>
                  <a:pt x="1843734" y="72149"/>
                </a:lnTo>
                <a:lnTo>
                  <a:pt x="1782089" y="64531"/>
                </a:lnTo>
                <a:lnTo>
                  <a:pt x="1731991" y="60978"/>
                </a:lnTo>
                <a:lnTo>
                  <a:pt x="1680102" y="54206"/>
                </a:lnTo>
                <a:lnTo>
                  <a:pt x="1627683" y="50510"/>
                </a:lnTo>
                <a:lnTo>
                  <a:pt x="1575106" y="43696"/>
                </a:lnTo>
                <a:lnTo>
                  <a:pt x="1522483" y="39987"/>
                </a:lnTo>
                <a:lnTo>
                  <a:pt x="1469846" y="33170"/>
                </a:lnTo>
                <a:lnTo>
                  <a:pt x="1417206" y="30629"/>
                </a:lnTo>
                <a:lnTo>
                  <a:pt x="1364564" y="29877"/>
                </a:lnTo>
                <a:lnTo>
                  <a:pt x="1311922" y="28484"/>
                </a:lnTo>
                <a:lnTo>
                  <a:pt x="1259279" y="22352"/>
                </a:lnTo>
                <a:lnTo>
                  <a:pt x="1207806" y="20015"/>
                </a:lnTo>
                <a:lnTo>
                  <a:pt x="1144780" y="19225"/>
                </a:lnTo>
                <a:lnTo>
                  <a:pt x="1093682" y="15968"/>
                </a:lnTo>
                <a:lnTo>
                  <a:pt x="1041497" y="10714"/>
                </a:lnTo>
                <a:lnTo>
                  <a:pt x="992110" y="12277"/>
                </a:lnTo>
                <a:lnTo>
                  <a:pt x="944722" y="17030"/>
                </a:lnTo>
                <a:lnTo>
                  <a:pt x="881896" y="18636"/>
                </a:lnTo>
                <a:lnTo>
                  <a:pt x="821859" y="18913"/>
                </a:lnTo>
                <a:lnTo>
                  <a:pt x="768975" y="18995"/>
                </a:lnTo>
                <a:lnTo>
                  <a:pt x="706902" y="24610"/>
                </a:lnTo>
                <a:lnTo>
                  <a:pt x="663608" y="27360"/>
                </a:lnTo>
                <a:lnTo>
                  <a:pt x="620970" y="28582"/>
                </a:lnTo>
                <a:lnTo>
                  <a:pt x="558674" y="29270"/>
                </a:lnTo>
                <a:lnTo>
                  <a:pt x="502651" y="29475"/>
                </a:lnTo>
                <a:lnTo>
                  <a:pt x="450177" y="29534"/>
                </a:lnTo>
                <a:lnTo>
                  <a:pt x="389931" y="29555"/>
                </a:lnTo>
                <a:lnTo>
                  <a:pt x="332970" y="29559"/>
                </a:lnTo>
                <a:lnTo>
                  <a:pt x="277829" y="28389"/>
                </a:lnTo>
                <a:lnTo>
                  <a:pt x="221089" y="14905"/>
                </a:lnTo>
                <a:lnTo>
                  <a:pt x="164787" y="1013"/>
                </a:lnTo>
                <a:lnTo>
                  <a:pt x="151762" y="0"/>
                </a:lnTo>
                <a:lnTo>
                  <a:pt x="131050" y="5113"/>
                </a:lnTo>
                <a:lnTo>
                  <a:pt x="98690" y="27460"/>
                </a:lnTo>
                <a:lnTo>
                  <a:pt x="64679" y="82942"/>
                </a:lnTo>
                <a:lnTo>
                  <a:pt x="33894" y="143275"/>
                </a:lnTo>
                <a:lnTo>
                  <a:pt x="17497" y="198251"/>
                </a:lnTo>
                <a:lnTo>
                  <a:pt x="6560" y="248258"/>
                </a:lnTo>
                <a:lnTo>
                  <a:pt x="1499" y="300119"/>
                </a:lnTo>
                <a:lnTo>
                  <a:pt x="0" y="358120"/>
                </a:lnTo>
                <a:lnTo>
                  <a:pt x="5145" y="408580"/>
                </a:lnTo>
                <a:lnTo>
                  <a:pt x="17364" y="467552"/>
                </a:lnTo>
                <a:lnTo>
                  <a:pt x="28747" y="507815"/>
                </a:lnTo>
                <a:lnTo>
                  <a:pt x="40112" y="527167"/>
                </a:lnTo>
                <a:lnTo>
                  <a:pt x="99124" y="580301"/>
                </a:lnTo>
                <a:lnTo>
                  <a:pt x="156337" y="610024"/>
                </a:lnTo>
                <a:lnTo>
                  <a:pt x="213692" y="632993"/>
                </a:lnTo>
                <a:lnTo>
                  <a:pt x="264363" y="650008"/>
                </a:lnTo>
                <a:lnTo>
                  <a:pt x="319085" y="670223"/>
                </a:lnTo>
                <a:lnTo>
                  <a:pt x="374955" y="688341"/>
                </a:lnTo>
                <a:lnTo>
                  <a:pt x="434171" y="703185"/>
                </a:lnTo>
                <a:lnTo>
                  <a:pt x="496257" y="722971"/>
                </a:lnTo>
                <a:lnTo>
                  <a:pt x="544988" y="737003"/>
                </a:lnTo>
                <a:lnTo>
                  <a:pt x="596472" y="748569"/>
                </a:lnTo>
                <a:lnTo>
                  <a:pt x="648771" y="764996"/>
                </a:lnTo>
                <a:lnTo>
                  <a:pt x="706901" y="779090"/>
                </a:lnTo>
                <a:lnTo>
                  <a:pt x="762989" y="790675"/>
                </a:lnTo>
                <a:lnTo>
                  <a:pt x="822242" y="801517"/>
                </a:lnTo>
                <a:lnTo>
                  <a:pt x="884252" y="812138"/>
                </a:lnTo>
                <a:lnTo>
                  <a:pt x="947079" y="822694"/>
                </a:lnTo>
                <a:lnTo>
                  <a:pt x="1004558" y="833231"/>
                </a:lnTo>
                <a:lnTo>
                  <a:pt x="1064223" y="843762"/>
                </a:lnTo>
                <a:lnTo>
                  <a:pt x="1108637" y="850782"/>
                </a:lnTo>
                <a:lnTo>
                  <a:pt x="1154503" y="856631"/>
                </a:lnTo>
                <a:lnTo>
                  <a:pt x="1198284" y="859231"/>
                </a:lnTo>
                <a:lnTo>
                  <a:pt x="1241139" y="863506"/>
                </a:lnTo>
                <a:lnTo>
                  <a:pt x="1283582" y="868136"/>
                </a:lnTo>
                <a:lnTo>
                  <a:pt x="1346939" y="870742"/>
                </a:lnTo>
                <a:lnTo>
                  <a:pt x="1410165" y="871514"/>
                </a:lnTo>
                <a:lnTo>
                  <a:pt x="1473352" y="871742"/>
                </a:lnTo>
                <a:lnTo>
                  <a:pt x="1536527" y="871811"/>
                </a:lnTo>
                <a:lnTo>
                  <a:pt x="1599700" y="871830"/>
                </a:lnTo>
                <a:lnTo>
                  <a:pt x="1662872" y="871836"/>
                </a:lnTo>
                <a:lnTo>
                  <a:pt x="1726043" y="871839"/>
                </a:lnTo>
                <a:lnTo>
                  <a:pt x="1789214" y="870669"/>
                </a:lnTo>
                <a:lnTo>
                  <a:pt x="1851214" y="864603"/>
                </a:lnTo>
                <a:lnTo>
                  <a:pt x="1908320" y="862286"/>
                </a:lnTo>
                <a:lnTo>
                  <a:pt x="1969173" y="861600"/>
                </a:lnTo>
                <a:lnTo>
                  <a:pt x="2030488" y="860227"/>
                </a:lnTo>
                <a:lnTo>
                  <a:pt x="2086220" y="854101"/>
                </a:lnTo>
                <a:lnTo>
                  <a:pt x="2139778" y="850596"/>
                </a:lnTo>
                <a:lnTo>
                  <a:pt x="2192692" y="843838"/>
                </a:lnTo>
                <a:lnTo>
                  <a:pt x="2245415" y="841316"/>
                </a:lnTo>
                <a:lnTo>
                  <a:pt x="2296911" y="840568"/>
                </a:lnTo>
                <a:lnTo>
                  <a:pt x="2356826" y="837197"/>
                </a:lnTo>
                <a:lnTo>
                  <a:pt x="2413722" y="831201"/>
                </a:lnTo>
                <a:lnTo>
                  <a:pt x="2468850" y="828847"/>
                </a:lnTo>
                <a:lnTo>
                  <a:pt x="2524107" y="821449"/>
                </a:lnTo>
                <a:lnTo>
                  <a:pt x="2575108" y="819864"/>
                </a:lnTo>
                <a:lnTo>
                  <a:pt x="2634264" y="819329"/>
                </a:lnTo>
                <a:lnTo>
                  <a:pt x="2676897" y="819236"/>
                </a:lnTo>
                <a:lnTo>
                  <a:pt x="2688670" y="815713"/>
                </a:lnTo>
                <a:lnTo>
                  <a:pt x="2707988" y="802441"/>
                </a:lnTo>
                <a:lnTo>
                  <a:pt x="2732017" y="769649"/>
                </a:lnTo>
                <a:lnTo>
                  <a:pt x="2759928" y="710579"/>
                </a:lnTo>
                <a:lnTo>
                  <a:pt x="2777919" y="653332"/>
                </a:lnTo>
                <a:lnTo>
                  <a:pt x="2789132" y="601985"/>
                </a:lnTo>
                <a:lnTo>
                  <a:pt x="2803402" y="548303"/>
                </a:lnTo>
                <a:lnTo>
                  <a:pt x="2810250" y="495498"/>
                </a:lnTo>
                <a:lnTo>
                  <a:pt x="2821654" y="440008"/>
                </a:lnTo>
                <a:lnTo>
                  <a:pt x="2829583" y="383987"/>
                </a:lnTo>
                <a:lnTo>
                  <a:pt x="2838384" y="324351"/>
                </a:lnTo>
                <a:lnTo>
                  <a:pt x="2840973" y="261705"/>
                </a:lnTo>
                <a:lnTo>
                  <a:pt x="2841740" y="200508"/>
                </a:lnTo>
                <a:lnTo>
                  <a:pt x="2838880" y="139843"/>
                </a:lnTo>
                <a:lnTo>
                  <a:pt x="2831535" y="822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130 Forma libre"/>
          <p:cNvSpPr/>
          <p:nvPr/>
        </p:nvSpPr>
        <p:spPr>
          <a:xfrm>
            <a:off x="5938073" y="4168160"/>
            <a:ext cx="3564111" cy="998467"/>
          </a:xfrm>
          <a:custGeom>
            <a:avLst/>
            <a:gdLst/>
            <a:ahLst/>
            <a:cxnLst/>
            <a:rect l="0" t="0" r="0" b="0"/>
            <a:pathLst>
              <a:path w="3564111" h="998467">
                <a:moveTo>
                  <a:pt x="21057" y="73048"/>
                </a:moveTo>
                <a:lnTo>
                  <a:pt x="21057" y="121979"/>
                </a:lnTo>
                <a:lnTo>
                  <a:pt x="17937" y="172944"/>
                </a:lnTo>
                <a:lnTo>
                  <a:pt x="12723" y="226259"/>
                </a:lnTo>
                <a:lnTo>
                  <a:pt x="5373" y="286196"/>
                </a:lnTo>
                <a:lnTo>
                  <a:pt x="1061" y="343095"/>
                </a:lnTo>
                <a:lnTo>
                  <a:pt x="209" y="402514"/>
                </a:lnTo>
                <a:lnTo>
                  <a:pt x="41" y="464641"/>
                </a:lnTo>
                <a:lnTo>
                  <a:pt x="8" y="521973"/>
                </a:lnTo>
                <a:lnTo>
                  <a:pt x="1" y="578358"/>
                </a:lnTo>
                <a:lnTo>
                  <a:pt x="0" y="626752"/>
                </a:lnTo>
                <a:lnTo>
                  <a:pt x="0" y="682425"/>
                </a:lnTo>
                <a:lnTo>
                  <a:pt x="5589" y="742460"/>
                </a:lnTo>
                <a:lnTo>
                  <a:pt x="14572" y="762849"/>
                </a:lnTo>
                <a:lnTo>
                  <a:pt x="20243" y="771561"/>
                </a:lnTo>
                <a:lnTo>
                  <a:pt x="28703" y="776199"/>
                </a:lnTo>
                <a:lnTo>
                  <a:pt x="50581" y="778234"/>
                </a:lnTo>
                <a:lnTo>
                  <a:pt x="112330" y="771178"/>
                </a:lnTo>
                <a:lnTo>
                  <a:pt x="168204" y="768891"/>
                </a:lnTo>
                <a:lnTo>
                  <a:pt x="230191" y="764999"/>
                </a:lnTo>
                <a:lnTo>
                  <a:pt x="287495" y="758901"/>
                </a:lnTo>
                <a:lnTo>
                  <a:pt x="345044" y="757697"/>
                </a:lnTo>
                <a:lnTo>
                  <a:pt x="395603" y="758658"/>
                </a:lnTo>
                <a:lnTo>
                  <a:pt x="453348" y="764662"/>
                </a:lnTo>
                <a:lnTo>
                  <a:pt x="509192" y="768131"/>
                </a:lnTo>
                <a:lnTo>
                  <a:pt x="569672" y="774878"/>
                </a:lnTo>
                <a:lnTo>
                  <a:pt x="632045" y="778567"/>
                </a:lnTo>
                <a:lnTo>
                  <a:pt x="694980" y="786548"/>
                </a:lnTo>
                <a:lnTo>
                  <a:pt x="758081" y="796323"/>
                </a:lnTo>
                <a:lnTo>
                  <a:pt x="800179" y="803165"/>
                </a:lnTo>
                <a:lnTo>
                  <a:pt x="845405" y="806986"/>
                </a:lnTo>
                <a:lnTo>
                  <a:pt x="891632" y="809854"/>
                </a:lnTo>
                <a:lnTo>
                  <a:pt x="935573" y="815028"/>
                </a:lnTo>
                <a:lnTo>
                  <a:pt x="981619" y="818108"/>
                </a:lnTo>
                <a:lnTo>
                  <a:pt x="1029381" y="820646"/>
                </a:lnTo>
                <a:lnTo>
                  <a:pt x="1077904" y="825674"/>
                </a:lnTo>
                <a:lnTo>
                  <a:pt x="1123646" y="828688"/>
                </a:lnTo>
                <a:lnTo>
                  <a:pt x="1169713" y="831198"/>
                </a:lnTo>
                <a:lnTo>
                  <a:pt x="1221382" y="836212"/>
                </a:lnTo>
                <a:lnTo>
                  <a:pt x="1269303" y="839221"/>
                </a:lnTo>
                <a:lnTo>
                  <a:pt x="1316337" y="841728"/>
                </a:lnTo>
                <a:lnTo>
                  <a:pt x="1368437" y="846742"/>
                </a:lnTo>
                <a:lnTo>
                  <a:pt x="1416549" y="849750"/>
                </a:lnTo>
                <a:lnTo>
                  <a:pt x="1462499" y="852257"/>
                </a:lnTo>
                <a:lnTo>
                  <a:pt x="1510217" y="857270"/>
                </a:lnTo>
                <a:lnTo>
                  <a:pt x="1558721" y="863398"/>
                </a:lnTo>
                <a:lnTo>
                  <a:pt x="1607574" y="868851"/>
                </a:lnTo>
                <a:lnTo>
                  <a:pt x="1656583" y="871275"/>
                </a:lnTo>
                <a:lnTo>
                  <a:pt x="1705660" y="872352"/>
                </a:lnTo>
                <a:lnTo>
                  <a:pt x="1753599" y="874000"/>
                </a:lnTo>
                <a:lnTo>
                  <a:pt x="1798302" y="878633"/>
                </a:lnTo>
                <a:lnTo>
                  <a:pt x="1844686" y="881471"/>
                </a:lnTo>
                <a:lnTo>
                  <a:pt x="1892598" y="883903"/>
                </a:lnTo>
                <a:lnTo>
                  <a:pt x="1941187" y="888883"/>
                </a:lnTo>
                <a:lnTo>
                  <a:pt x="1990079" y="891876"/>
                </a:lnTo>
                <a:lnTo>
                  <a:pt x="2037935" y="894376"/>
                </a:lnTo>
                <a:lnTo>
                  <a:pt x="2082601" y="899387"/>
                </a:lnTo>
                <a:lnTo>
                  <a:pt x="2128969" y="902394"/>
                </a:lnTo>
                <a:lnTo>
                  <a:pt x="2176873" y="903730"/>
                </a:lnTo>
                <a:lnTo>
                  <a:pt x="2225459" y="904324"/>
                </a:lnTo>
                <a:lnTo>
                  <a:pt x="2271230" y="904588"/>
                </a:lnTo>
                <a:lnTo>
                  <a:pt x="2314969" y="904706"/>
                </a:lnTo>
                <a:lnTo>
                  <a:pt x="2357805" y="904757"/>
                </a:lnTo>
                <a:lnTo>
                  <a:pt x="2403360" y="904781"/>
                </a:lnTo>
                <a:lnTo>
                  <a:pt x="2448562" y="904791"/>
                </a:lnTo>
                <a:lnTo>
                  <a:pt x="2509235" y="904797"/>
                </a:lnTo>
                <a:lnTo>
                  <a:pt x="2554500" y="904798"/>
                </a:lnTo>
                <a:lnTo>
                  <a:pt x="2598794" y="907918"/>
                </a:lnTo>
                <a:lnTo>
                  <a:pt x="2641878" y="912035"/>
                </a:lnTo>
                <a:lnTo>
                  <a:pt x="2704424" y="915522"/>
                </a:lnTo>
                <a:lnTo>
                  <a:pt x="2760522" y="922274"/>
                </a:lnTo>
                <a:lnTo>
                  <a:pt x="2815357" y="925964"/>
                </a:lnTo>
                <a:lnTo>
                  <a:pt x="2874368" y="932777"/>
                </a:lnTo>
                <a:lnTo>
                  <a:pt x="2929418" y="935316"/>
                </a:lnTo>
                <a:lnTo>
                  <a:pt x="2981603" y="937238"/>
                </a:lnTo>
                <a:lnTo>
                  <a:pt x="3044872" y="944655"/>
                </a:lnTo>
                <a:lnTo>
                  <a:pt x="3096011" y="949364"/>
                </a:lnTo>
                <a:lnTo>
                  <a:pt x="3145089" y="958168"/>
                </a:lnTo>
                <a:lnTo>
                  <a:pt x="3203594" y="966034"/>
                </a:lnTo>
                <a:lnTo>
                  <a:pt x="3260211" y="975993"/>
                </a:lnTo>
                <a:lnTo>
                  <a:pt x="3316454" y="986106"/>
                </a:lnTo>
                <a:lnTo>
                  <a:pt x="3367035" y="994039"/>
                </a:lnTo>
                <a:lnTo>
                  <a:pt x="3427633" y="998466"/>
                </a:lnTo>
                <a:lnTo>
                  <a:pt x="3489689" y="996221"/>
                </a:lnTo>
                <a:lnTo>
                  <a:pt x="3502141" y="993823"/>
                </a:lnTo>
                <a:lnTo>
                  <a:pt x="3522216" y="981800"/>
                </a:lnTo>
                <a:lnTo>
                  <a:pt x="3537768" y="963588"/>
                </a:lnTo>
                <a:lnTo>
                  <a:pt x="3548579" y="939896"/>
                </a:lnTo>
                <a:lnTo>
                  <a:pt x="3557816" y="880493"/>
                </a:lnTo>
                <a:lnTo>
                  <a:pt x="3564110" y="840275"/>
                </a:lnTo>
                <a:lnTo>
                  <a:pt x="3560775" y="787805"/>
                </a:lnTo>
                <a:lnTo>
                  <a:pt x="3555936" y="726968"/>
                </a:lnTo>
                <a:lnTo>
                  <a:pt x="3544061" y="669890"/>
                </a:lnTo>
                <a:lnTo>
                  <a:pt x="3533908" y="622027"/>
                </a:lnTo>
                <a:lnTo>
                  <a:pt x="3518827" y="560687"/>
                </a:lnTo>
                <a:lnTo>
                  <a:pt x="3497650" y="499698"/>
                </a:lnTo>
                <a:lnTo>
                  <a:pt x="3481856" y="441984"/>
                </a:lnTo>
                <a:lnTo>
                  <a:pt x="3466301" y="383833"/>
                </a:lnTo>
                <a:lnTo>
                  <a:pt x="3435195" y="320862"/>
                </a:lnTo>
                <a:lnTo>
                  <a:pt x="3403744" y="263306"/>
                </a:lnTo>
                <a:lnTo>
                  <a:pt x="3375152" y="211186"/>
                </a:lnTo>
                <a:lnTo>
                  <a:pt x="3319947" y="150443"/>
                </a:lnTo>
                <a:lnTo>
                  <a:pt x="3288393" y="122218"/>
                </a:lnTo>
                <a:lnTo>
                  <a:pt x="3229474" y="94112"/>
                </a:lnTo>
                <a:lnTo>
                  <a:pt x="3181904" y="79289"/>
                </a:lnTo>
                <a:lnTo>
                  <a:pt x="3123908" y="68691"/>
                </a:lnTo>
                <a:lnTo>
                  <a:pt x="3066222" y="62569"/>
                </a:lnTo>
                <a:lnTo>
                  <a:pt x="3016809" y="55645"/>
                </a:lnTo>
                <a:lnTo>
                  <a:pt x="2965123" y="51904"/>
                </a:lnTo>
                <a:lnTo>
                  <a:pt x="2911595" y="45076"/>
                </a:lnTo>
                <a:lnTo>
                  <a:pt x="2851801" y="42533"/>
                </a:lnTo>
                <a:lnTo>
                  <a:pt x="2789630" y="40609"/>
                </a:lnTo>
                <a:lnTo>
                  <a:pt x="2747750" y="36014"/>
                </a:lnTo>
                <a:lnTo>
                  <a:pt x="2702621" y="33191"/>
                </a:lnTo>
                <a:lnTo>
                  <a:pt x="2655267" y="30767"/>
                </a:lnTo>
                <a:lnTo>
                  <a:pt x="2606926" y="25791"/>
                </a:lnTo>
                <a:lnTo>
                  <a:pt x="2558143" y="22799"/>
                </a:lnTo>
                <a:lnTo>
                  <a:pt x="2509166" y="21469"/>
                </a:lnTo>
                <a:lnTo>
                  <a:pt x="2460103" y="20878"/>
                </a:lnTo>
                <a:lnTo>
                  <a:pt x="2407882" y="20615"/>
                </a:lnTo>
                <a:lnTo>
                  <a:pt x="2354646" y="20499"/>
                </a:lnTo>
                <a:lnTo>
                  <a:pt x="2303690" y="20447"/>
                </a:lnTo>
                <a:lnTo>
                  <a:pt x="2250627" y="20424"/>
                </a:lnTo>
                <a:lnTo>
                  <a:pt x="2197017" y="20414"/>
                </a:lnTo>
                <a:lnTo>
                  <a:pt x="2145896" y="20409"/>
                </a:lnTo>
                <a:lnTo>
                  <a:pt x="2092759" y="20407"/>
                </a:lnTo>
                <a:lnTo>
                  <a:pt x="2037946" y="20406"/>
                </a:lnTo>
                <a:lnTo>
                  <a:pt x="1982390" y="20406"/>
                </a:lnTo>
                <a:lnTo>
                  <a:pt x="1926504" y="20405"/>
                </a:lnTo>
                <a:lnTo>
                  <a:pt x="1870469" y="19236"/>
                </a:lnTo>
                <a:lnTo>
                  <a:pt x="1814369" y="14816"/>
                </a:lnTo>
                <a:lnTo>
                  <a:pt x="1761360" y="12072"/>
                </a:lnTo>
                <a:lnTo>
                  <a:pt x="1709334" y="10852"/>
                </a:lnTo>
                <a:lnTo>
                  <a:pt x="1655016" y="10311"/>
                </a:lnTo>
                <a:lnTo>
                  <a:pt x="1599679" y="10069"/>
                </a:lnTo>
                <a:lnTo>
                  <a:pt x="1543890" y="9962"/>
                </a:lnTo>
                <a:lnTo>
                  <a:pt x="1487899" y="9915"/>
                </a:lnTo>
                <a:lnTo>
                  <a:pt x="1434937" y="6774"/>
                </a:lnTo>
                <a:lnTo>
                  <a:pt x="1382934" y="2649"/>
                </a:lnTo>
                <a:lnTo>
                  <a:pt x="1328625" y="815"/>
                </a:lnTo>
                <a:lnTo>
                  <a:pt x="1273292" y="0"/>
                </a:lnTo>
                <a:lnTo>
                  <a:pt x="1218675" y="808"/>
                </a:lnTo>
                <a:lnTo>
                  <a:pt x="1167104" y="5066"/>
                </a:lnTo>
                <a:lnTo>
                  <a:pt x="1113767" y="7739"/>
                </a:lnTo>
                <a:lnTo>
                  <a:pt x="1060037" y="8927"/>
                </a:lnTo>
                <a:lnTo>
                  <a:pt x="1008860" y="9454"/>
                </a:lnTo>
                <a:lnTo>
                  <a:pt x="955700" y="9689"/>
                </a:lnTo>
                <a:lnTo>
                  <a:pt x="902047" y="9794"/>
                </a:lnTo>
                <a:lnTo>
                  <a:pt x="850906" y="9840"/>
                </a:lnTo>
                <a:lnTo>
                  <a:pt x="800880" y="12980"/>
                </a:lnTo>
                <a:lnTo>
                  <a:pt x="751350" y="17105"/>
                </a:lnTo>
                <a:lnTo>
                  <a:pt x="702041" y="18939"/>
                </a:lnTo>
                <a:lnTo>
                  <a:pt x="652829" y="19753"/>
                </a:lnTo>
                <a:lnTo>
                  <a:pt x="604832" y="20116"/>
                </a:lnTo>
                <a:lnTo>
                  <a:pt x="560102" y="20277"/>
                </a:lnTo>
                <a:lnTo>
                  <a:pt x="516826" y="23468"/>
                </a:lnTo>
                <a:lnTo>
                  <a:pt x="456120" y="28721"/>
                </a:lnTo>
                <a:lnTo>
                  <a:pt x="397969" y="33398"/>
                </a:lnTo>
                <a:lnTo>
                  <a:pt x="339405" y="42192"/>
                </a:lnTo>
                <a:lnTo>
                  <a:pt x="288128" y="52207"/>
                </a:lnTo>
                <a:lnTo>
                  <a:pt x="228879" y="60482"/>
                </a:lnTo>
                <a:lnTo>
                  <a:pt x="170946" y="69353"/>
                </a:lnTo>
                <a:lnTo>
                  <a:pt x="107510" y="72318"/>
                </a:lnTo>
                <a:lnTo>
                  <a:pt x="63171" y="730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9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663295" y="357969"/>
            <a:ext cx="2326799" cy="568540"/>
            <a:chOff x="663295" y="357969"/>
            <a:chExt cx="2326799" cy="568540"/>
          </a:xfrm>
        </p:grpSpPr>
        <p:sp>
          <p:nvSpPr>
            <p:cNvPr id="2" name="1 Forma libre"/>
            <p:cNvSpPr/>
            <p:nvPr/>
          </p:nvSpPr>
          <p:spPr>
            <a:xfrm>
              <a:off x="663295" y="580502"/>
              <a:ext cx="505369" cy="282836"/>
            </a:xfrm>
            <a:custGeom>
              <a:avLst/>
              <a:gdLst/>
              <a:ahLst/>
              <a:cxnLst/>
              <a:rect l="0" t="0" r="0" b="0"/>
              <a:pathLst>
                <a:path w="505369" h="282836">
                  <a:moveTo>
                    <a:pt x="0" y="40679"/>
                  </a:moveTo>
                  <a:lnTo>
                    <a:pt x="3120" y="100038"/>
                  </a:lnTo>
                  <a:lnTo>
                    <a:pt x="8334" y="146784"/>
                  </a:lnTo>
                  <a:lnTo>
                    <a:pt x="16118" y="203139"/>
                  </a:lnTo>
                  <a:lnTo>
                    <a:pt x="39709" y="258514"/>
                  </a:lnTo>
                  <a:lnTo>
                    <a:pt x="46360" y="263111"/>
                  </a:lnTo>
                  <a:lnTo>
                    <a:pt x="53133" y="262667"/>
                  </a:lnTo>
                  <a:lnTo>
                    <a:pt x="59989" y="258861"/>
                  </a:lnTo>
                  <a:lnTo>
                    <a:pt x="80816" y="225559"/>
                  </a:lnTo>
                  <a:lnTo>
                    <a:pt x="96215" y="173057"/>
                  </a:lnTo>
                  <a:lnTo>
                    <a:pt x="111899" y="117651"/>
                  </a:lnTo>
                  <a:lnTo>
                    <a:pt x="129798" y="62167"/>
                  </a:lnTo>
                  <a:lnTo>
                    <a:pt x="145954" y="24689"/>
                  </a:lnTo>
                  <a:lnTo>
                    <a:pt x="161965" y="7056"/>
                  </a:lnTo>
                  <a:lnTo>
                    <a:pt x="171148" y="717"/>
                  </a:lnTo>
                  <a:lnTo>
                    <a:pt x="179609" y="0"/>
                  </a:lnTo>
                  <a:lnTo>
                    <a:pt x="187590" y="3031"/>
                  </a:lnTo>
                  <a:lnTo>
                    <a:pt x="195250" y="8561"/>
                  </a:lnTo>
                  <a:lnTo>
                    <a:pt x="217209" y="44291"/>
                  </a:lnTo>
                  <a:lnTo>
                    <a:pt x="236015" y="93125"/>
                  </a:lnTo>
                  <a:lnTo>
                    <a:pt x="246936" y="154849"/>
                  </a:lnTo>
                  <a:lnTo>
                    <a:pt x="263380" y="212039"/>
                  </a:lnTo>
                  <a:lnTo>
                    <a:pt x="271476" y="236162"/>
                  </a:lnTo>
                  <a:lnTo>
                    <a:pt x="282873" y="254682"/>
                  </a:lnTo>
                  <a:lnTo>
                    <a:pt x="290358" y="257048"/>
                  </a:lnTo>
                  <a:lnTo>
                    <a:pt x="298857" y="255115"/>
                  </a:lnTo>
                  <a:lnTo>
                    <a:pt x="308033" y="250317"/>
                  </a:lnTo>
                  <a:lnTo>
                    <a:pt x="324467" y="229388"/>
                  </a:lnTo>
                  <a:lnTo>
                    <a:pt x="353991" y="165962"/>
                  </a:lnTo>
                  <a:lnTo>
                    <a:pt x="376507" y="105374"/>
                  </a:lnTo>
                  <a:lnTo>
                    <a:pt x="391928" y="68427"/>
                  </a:lnTo>
                  <a:lnTo>
                    <a:pt x="398156" y="59178"/>
                  </a:lnTo>
                  <a:lnTo>
                    <a:pt x="402308" y="60031"/>
                  </a:lnTo>
                  <a:lnTo>
                    <a:pt x="412091" y="108713"/>
                  </a:lnTo>
                  <a:lnTo>
                    <a:pt x="424698" y="157934"/>
                  </a:lnTo>
                  <a:lnTo>
                    <a:pt x="444330" y="215789"/>
                  </a:lnTo>
                  <a:lnTo>
                    <a:pt x="461416" y="244512"/>
                  </a:lnTo>
                  <a:lnTo>
                    <a:pt x="505368" y="282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2 Forma libre"/>
            <p:cNvSpPr/>
            <p:nvPr/>
          </p:nvSpPr>
          <p:spPr>
            <a:xfrm>
              <a:off x="1272338" y="674798"/>
              <a:ext cx="296409" cy="178011"/>
            </a:xfrm>
            <a:custGeom>
              <a:avLst/>
              <a:gdLst/>
              <a:ahLst/>
              <a:cxnLst/>
              <a:rect l="0" t="0" r="0" b="0"/>
              <a:pathLst>
                <a:path w="296409" h="178011">
                  <a:moveTo>
                    <a:pt x="96367" y="178010"/>
                  </a:moveTo>
                  <a:lnTo>
                    <a:pt x="140329" y="143113"/>
                  </a:lnTo>
                  <a:lnTo>
                    <a:pt x="165025" y="102680"/>
                  </a:lnTo>
                  <a:lnTo>
                    <a:pt x="170555" y="73560"/>
                  </a:lnTo>
                  <a:lnTo>
                    <a:pt x="170392" y="59244"/>
                  </a:lnTo>
                  <a:lnTo>
                    <a:pt x="160852" y="33978"/>
                  </a:lnTo>
                  <a:lnTo>
                    <a:pt x="153395" y="22328"/>
                  </a:lnTo>
                  <a:lnTo>
                    <a:pt x="132631" y="6263"/>
                  </a:lnTo>
                  <a:lnTo>
                    <a:pt x="120543" y="341"/>
                  </a:lnTo>
                  <a:lnTo>
                    <a:pt x="94634" y="0"/>
                  </a:lnTo>
                  <a:lnTo>
                    <a:pt x="45462" y="13256"/>
                  </a:lnTo>
                  <a:lnTo>
                    <a:pt x="26559" y="32647"/>
                  </a:lnTo>
                  <a:lnTo>
                    <a:pt x="5883" y="76448"/>
                  </a:lnTo>
                  <a:lnTo>
                    <a:pt x="0" y="105965"/>
                  </a:lnTo>
                  <a:lnTo>
                    <a:pt x="5184" y="126883"/>
                  </a:lnTo>
                  <a:lnTo>
                    <a:pt x="21256" y="157402"/>
                  </a:lnTo>
                  <a:lnTo>
                    <a:pt x="40368" y="171971"/>
                  </a:lnTo>
                  <a:lnTo>
                    <a:pt x="52015" y="177493"/>
                  </a:lnTo>
                  <a:lnTo>
                    <a:pt x="80554" y="177391"/>
                  </a:lnTo>
                  <a:lnTo>
                    <a:pt x="96354" y="174088"/>
                  </a:lnTo>
                  <a:lnTo>
                    <a:pt x="123267" y="157940"/>
                  </a:lnTo>
                  <a:lnTo>
                    <a:pt x="170402" y="111676"/>
                  </a:lnTo>
                  <a:lnTo>
                    <a:pt x="189803" y="68981"/>
                  </a:lnTo>
                  <a:lnTo>
                    <a:pt x="199311" y="15834"/>
                  </a:lnTo>
                  <a:lnTo>
                    <a:pt x="198922" y="10231"/>
                  </a:lnTo>
                  <a:lnTo>
                    <a:pt x="197492" y="10006"/>
                  </a:lnTo>
                  <a:lnTo>
                    <a:pt x="195369" y="13365"/>
                  </a:lnTo>
                  <a:lnTo>
                    <a:pt x="203560" y="46038"/>
                  </a:lnTo>
                  <a:lnTo>
                    <a:pt x="242284" y="108783"/>
                  </a:lnTo>
                  <a:lnTo>
                    <a:pt x="258315" y="125016"/>
                  </a:lnTo>
                  <a:lnTo>
                    <a:pt x="296408" y="1464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648852" y="602320"/>
              <a:ext cx="318133" cy="211156"/>
            </a:xfrm>
            <a:custGeom>
              <a:avLst/>
              <a:gdLst/>
              <a:ahLst/>
              <a:cxnLst/>
              <a:rect l="0" t="0" r="0" b="0"/>
              <a:pathLst>
                <a:path w="318133" h="211156">
                  <a:moveTo>
                    <a:pt x="172578" y="8333"/>
                  </a:moveTo>
                  <a:lnTo>
                    <a:pt x="135100" y="0"/>
                  </a:lnTo>
                  <a:lnTo>
                    <a:pt x="100252" y="1574"/>
                  </a:lnTo>
                  <a:lnTo>
                    <a:pt x="45858" y="12587"/>
                  </a:lnTo>
                  <a:lnTo>
                    <a:pt x="7130" y="22592"/>
                  </a:lnTo>
                  <a:lnTo>
                    <a:pt x="1448" y="28367"/>
                  </a:lnTo>
                  <a:lnTo>
                    <a:pt x="0" y="35727"/>
                  </a:lnTo>
                  <a:lnTo>
                    <a:pt x="1374" y="44143"/>
                  </a:lnTo>
                  <a:lnTo>
                    <a:pt x="8139" y="52094"/>
                  </a:lnTo>
                  <a:lnTo>
                    <a:pt x="31254" y="67166"/>
                  </a:lnTo>
                  <a:lnTo>
                    <a:pt x="85347" y="80266"/>
                  </a:lnTo>
                  <a:lnTo>
                    <a:pt x="144212" y="92905"/>
                  </a:lnTo>
                  <a:lnTo>
                    <a:pt x="206229" y="106667"/>
                  </a:lnTo>
                  <a:lnTo>
                    <a:pt x="263540" y="121820"/>
                  </a:lnTo>
                  <a:lnTo>
                    <a:pt x="291774" y="133251"/>
                  </a:lnTo>
                  <a:lnTo>
                    <a:pt x="310562" y="149250"/>
                  </a:lnTo>
                  <a:lnTo>
                    <a:pt x="317210" y="158430"/>
                  </a:lnTo>
                  <a:lnTo>
                    <a:pt x="318132" y="166889"/>
                  </a:lnTo>
                  <a:lnTo>
                    <a:pt x="315238" y="174868"/>
                  </a:lnTo>
                  <a:lnTo>
                    <a:pt x="309799" y="182527"/>
                  </a:lnTo>
                  <a:lnTo>
                    <a:pt x="288157" y="194157"/>
                  </a:lnTo>
                  <a:lnTo>
                    <a:pt x="226604" y="211155"/>
                  </a:lnTo>
                  <a:lnTo>
                    <a:pt x="164644" y="209549"/>
                  </a:lnTo>
                  <a:lnTo>
                    <a:pt x="151521" y="208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2129982" y="589596"/>
              <a:ext cx="214493" cy="231628"/>
            </a:xfrm>
            <a:custGeom>
              <a:avLst/>
              <a:gdLst/>
              <a:ahLst/>
              <a:cxnLst/>
              <a:rect l="0" t="0" r="0" b="0"/>
              <a:pathLst>
                <a:path w="214493" h="231628">
                  <a:moveTo>
                    <a:pt x="154702" y="0"/>
                  </a:moveTo>
                  <a:lnTo>
                    <a:pt x="92609" y="5589"/>
                  </a:lnTo>
                  <a:lnTo>
                    <a:pt x="41225" y="19128"/>
                  </a:lnTo>
                  <a:lnTo>
                    <a:pt x="13801" y="30338"/>
                  </a:lnTo>
                  <a:lnTo>
                    <a:pt x="5786" y="37773"/>
                  </a:lnTo>
                  <a:lnTo>
                    <a:pt x="1612" y="46239"/>
                  </a:lnTo>
                  <a:lnTo>
                    <a:pt x="0" y="55392"/>
                  </a:lnTo>
                  <a:lnTo>
                    <a:pt x="5944" y="62665"/>
                  </a:lnTo>
                  <a:lnTo>
                    <a:pt x="59677" y="82741"/>
                  </a:lnTo>
                  <a:lnTo>
                    <a:pt x="116044" y="97972"/>
                  </a:lnTo>
                  <a:lnTo>
                    <a:pt x="172239" y="112246"/>
                  </a:lnTo>
                  <a:lnTo>
                    <a:pt x="200321" y="119297"/>
                  </a:lnTo>
                  <a:lnTo>
                    <a:pt x="208511" y="126325"/>
                  </a:lnTo>
                  <a:lnTo>
                    <a:pt x="212802" y="135689"/>
                  </a:lnTo>
                  <a:lnTo>
                    <a:pt x="214492" y="146611"/>
                  </a:lnTo>
                  <a:lnTo>
                    <a:pt x="210131" y="164986"/>
                  </a:lnTo>
                  <a:lnTo>
                    <a:pt x="205693" y="173162"/>
                  </a:lnTo>
                  <a:lnTo>
                    <a:pt x="188283" y="185365"/>
                  </a:lnTo>
                  <a:lnTo>
                    <a:pt x="133908" y="206514"/>
                  </a:lnTo>
                  <a:lnTo>
                    <a:pt x="88463" y="217871"/>
                  </a:lnTo>
                  <a:lnTo>
                    <a:pt x="57867" y="223262"/>
                  </a:lnTo>
                  <a:lnTo>
                    <a:pt x="38889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2663710" y="494839"/>
              <a:ext cx="326384" cy="368499"/>
            </a:xfrm>
            <a:custGeom>
              <a:avLst/>
              <a:gdLst/>
              <a:ahLst/>
              <a:cxnLst/>
              <a:rect l="0" t="0" r="0" b="0"/>
              <a:pathLst>
                <a:path w="326384" h="368499">
                  <a:moveTo>
                    <a:pt x="326383" y="0"/>
                  </a:moveTo>
                  <a:lnTo>
                    <a:pt x="306063" y="26387"/>
                  </a:lnTo>
                  <a:lnTo>
                    <a:pt x="244101" y="83313"/>
                  </a:lnTo>
                  <a:lnTo>
                    <a:pt x="192020" y="126161"/>
                  </a:lnTo>
                  <a:lnTo>
                    <a:pt x="139792" y="171540"/>
                  </a:lnTo>
                  <a:lnTo>
                    <a:pt x="85782" y="231817"/>
                  </a:lnTo>
                  <a:lnTo>
                    <a:pt x="40701" y="293206"/>
                  </a:lnTo>
                  <a:lnTo>
                    <a:pt x="12191" y="344112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2779523" y="357969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2895337" y="915979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252684" y="1463658"/>
            <a:ext cx="6601369" cy="876323"/>
            <a:chOff x="252684" y="1463658"/>
            <a:chExt cx="6601369" cy="876323"/>
          </a:xfrm>
        </p:grpSpPr>
        <p:sp>
          <p:nvSpPr>
            <p:cNvPr id="10" name="9 Forma libre"/>
            <p:cNvSpPr/>
            <p:nvPr/>
          </p:nvSpPr>
          <p:spPr>
            <a:xfrm>
              <a:off x="524371" y="1473990"/>
              <a:ext cx="275796" cy="252685"/>
            </a:xfrm>
            <a:custGeom>
              <a:avLst/>
              <a:gdLst/>
              <a:ahLst/>
              <a:cxnLst/>
              <a:rect l="0" t="0" r="0" b="0"/>
              <a:pathLst>
                <a:path w="275796" h="252685">
                  <a:moveTo>
                    <a:pt x="275795" y="0"/>
                  </a:moveTo>
                  <a:lnTo>
                    <a:pt x="215411" y="6239"/>
                  </a:lnTo>
                  <a:lnTo>
                    <a:pt x="163927" y="19786"/>
                  </a:lnTo>
                  <a:lnTo>
                    <a:pt x="134829" y="29850"/>
                  </a:lnTo>
                  <a:lnTo>
                    <a:pt x="76601" y="69268"/>
                  </a:lnTo>
                  <a:lnTo>
                    <a:pt x="18246" y="121288"/>
                  </a:lnTo>
                  <a:lnTo>
                    <a:pt x="1262" y="160199"/>
                  </a:lnTo>
                  <a:lnTo>
                    <a:pt x="0" y="203184"/>
                  </a:lnTo>
                  <a:lnTo>
                    <a:pt x="4194" y="213835"/>
                  </a:lnTo>
                  <a:lnTo>
                    <a:pt x="18213" y="228788"/>
                  </a:lnTo>
                  <a:lnTo>
                    <a:pt x="65225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715358" y="1576012"/>
              <a:ext cx="256265" cy="145641"/>
            </a:xfrm>
            <a:custGeom>
              <a:avLst/>
              <a:gdLst/>
              <a:ahLst/>
              <a:cxnLst/>
              <a:rect l="0" t="0" r="0" b="0"/>
              <a:pathLst>
                <a:path w="256265" h="145641">
                  <a:moveTo>
                    <a:pt x="242735" y="34848"/>
                  </a:moveTo>
                  <a:lnTo>
                    <a:pt x="231557" y="18081"/>
                  </a:lnTo>
                  <a:lnTo>
                    <a:pt x="216710" y="6729"/>
                  </a:lnTo>
                  <a:lnTo>
                    <a:pt x="207838" y="2064"/>
                  </a:lnTo>
                  <a:lnTo>
                    <a:pt x="182382" y="0"/>
                  </a:lnTo>
                  <a:lnTo>
                    <a:pt x="123969" y="8207"/>
                  </a:lnTo>
                  <a:lnTo>
                    <a:pt x="75776" y="22264"/>
                  </a:lnTo>
                  <a:lnTo>
                    <a:pt x="35580" y="46357"/>
                  </a:lnTo>
                  <a:lnTo>
                    <a:pt x="4764" y="73646"/>
                  </a:lnTo>
                  <a:lnTo>
                    <a:pt x="1030" y="82941"/>
                  </a:lnTo>
                  <a:lnTo>
                    <a:pt x="0" y="105746"/>
                  </a:lnTo>
                  <a:lnTo>
                    <a:pt x="6042" y="116038"/>
                  </a:lnTo>
                  <a:lnTo>
                    <a:pt x="28354" y="133714"/>
                  </a:lnTo>
                  <a:lnTo>
                    <a:pt x="84978" y="145640"/>
                  </a:lnTo>
                  <a:lnTo>
                    <a:pt x="131262" y="143584"/>
                  </a:lnTo>
                  <a:lnTo>
                    <a:pt x="185578" y="125174"/>
                  </a:lnTo>
                  <a:lnTo>
                    <a:pt x="234435" y="102820"/>
                  </a:lnTo>
                  <a:lnTo>
                    <a:pt x="247730" y="94201"/>
                  </a:lnTo>
                  <a:lnTo>
                    <a:pt x="254254" y="84945"/>
                  </a:lnTo>
                  <a:lnTo>
                    <a:pt x="256264" y="75265"/>
                  </a:lnTo>
                  <a:lnTo>
                    <a:pt x="255264" y="65302"/>
                  </a:lnTo>
                  <a:lnTo>
                    <a:pt x="249918" y="57491"/>
                  </a:lnTo>
                  <a:lnTo>
                    <a:pt x="231500" y="45691"/>
                  </a:lnTo>
                  <a:lnTo>
                    <a:pt x="179564" y="348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1096427" y="1579275"/>
              <a:ext cx="272279" cy="105286"/>
            </a:xfrm>
            <a:custGeom>
              <a:avLst/>
              <a:gdLst/>
              <a:ahLst/>
              <a:cxnLst/>
              <a:rect l="0" t="0" r="0" b="0"/>
              <a:pathLst>
                <a:path w="272279" h="105286">
                  <a:moveTo>
                    <a:pt x="9065" y="0"/>
                  </a:moveTo>
                  <a:lnTo>
                    <a:pt x="1830" y="27556"/>
                  </a:lnTo>
                  <a:lnTo>
                    <a:pt x="0" y="55141"/>
                  </a:lnTo>
                  <a:lnTo>
                    <a:pt x="5426" y="77539"/>
                  </a:lnTo>
                  <a:lnTo>
                    <a:pt x="10149" y="86788"/>
                  </a:lnTo>
                  <a:lnTo>
                    <a:pt x="17976" y="91783"/>
                  </a:lnTo>
                  <a:lnTo>
                    <a:pt x="39152" y="94215"/>
                  </a:lnTo>
                  <a:lnTo>
                    <a:pt x="61042" y="85157"/>
                  </a:lnTo>
                  <a:lnTo>
                    <a:pt x="121498" y="42019"/>
                  </a:lnTo>
                  <a:lnTo>
                    <a:pt x="156632" y="20899"/>
                  </a:lnTo>
                  <a:lnTo>
                    <a:pt x="182665" y="15137"/>
                  </a:lnTo>
                  <a:lnTo>
                    <a:pt x="203594" y="18816"/>
                  </a:lnTo>
                  <a:lnTo>
                    <a:pt x="212451" y="23072"/>
                  </a:lnTo>
                  <a:lnTo>
                    <a:pt x="225411" y="37160"/>
                  </a:lnTo>
                  <a:lnTo>
                    <a:pt x="253923" y="89007"/>
                  </a:lnTo>
                  <a:lnTo>
                    <a:pt x="272278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1526025" y="1463658"/>
              <a:ext cx="863945" cy="305131"/>
            </a:xfrm>
            <a:custGeom>
              <a:avLst/>
              <a:gdLst/>
              <a:ahLst/>
              <a:cxnLst/>
              <a:rect l="0" t="0" r="0" b="0"/>
              <a:pathLst>
                <a:path w="863945" h="305131">
                  <a:moveTo>
                    <a:pt x="105892" y="105088"/>
                  </a:moveTo>
                  <a:lnTo>
                    <a:pt x="63200" y="119660"/>
                  </a:lnTo>
                  <a:lnTo>
                    <a:pt x="27139" y="144491"/>
                  </a:lnTo>
                  <a:lnTo>
                    <a:pt x="4699" y="170576"/>
                  </a:lnTo>
                  <a:lnTo>
                    <a:pt x="995" y="180332"/>
                  </a:lnTo>
                  <a:lnTo>
                    <a:pt x="0" y="200531"/>
                  </a:lnTo>
                  <a:lnTo>
                    <a:pt x="9696" y="221207"/>
                  </a:lnTo>
                  <a:lnTo>
                    <a:pt x="25704" y="239754"/>
                  </a:lnTo>
                  <a:lnTo>
                    <a:pt x="44516" y="251898"/>
                  </a:lnTo>
                  <a:lnTo>
                    <a:pt x="97195" y="259721"/>
                  </a:lnTo>
                  <a:lnTo>
                    <a:pt x="147899" y="256450"/>
                  </a:lnTo>
                  <a:lnTo>
                    <a:pt x="205783" y="252100"/>
                  </a:lnTo>
                  <a:lnTo>
                    <a:pt x="241165" y="243144"/>
                  </a:lnTo>
                  <a:lnTo>
                    <a:pt x="295195" y="213114"/>
                  </a:lnTo>
                  <a:lnTo>
                    <a:pt x="301114" y="204012"/>
                  </a:lnTo>
                  <a:lnTo>
                    <a:pt x="304571" y="181420"/>
                  </a:lnTo>
                  <a:lnTo>
                    <a:pt x="300346" y="172354"/>
                  </a:lnTo>
                  <a:lnTo>
                    <a:pt x="283173" y="159160"/>
                  </a:lnTo>
                  <a:lnTo>
                    <a:pt x="241608" y="150745"/>
                  </a:lnTo>
                  <a:lnTo>
                    <a:pt x="218463" y="155016"/>
                  </a:lnTo>
                  <a:lnTo>
                    <a:pt x="178951" y="176822"/>
                  </a:lnTo>
                  <a:lnTo>
                    <a:pt x="164489" y="196241"/>
                  </a:lnTo>
                  <a:lnTo>
                    <a:pt x="158995" y="207971"/>
                  </a:lnTo>
                  <a:lnTo>
                    <a:pt x="157672" y="218130"/>
                  </a:lnTo>
                  <a:lnTo>
                    <a:pt x="162441" y="235658"/>
                  </a:lnTo>
                  <a:lnTo>
                    <a:pt x="178598" y="251246"/>
                  </a:lnTo>
                  <a:lnTo>
                    <a:pt x="189458" y="258679"/>
                  </a:lnTo>
                  <a:lnTo>
                    <a:pt x="232688" y="269140"/>
                  </a:lnTo>
                  <a:lnTo>
                    <a:pt x="271363" y="266650"/>
                  </a:lnTo>
                  <a:lnTo>
                    <a:pt x="324278" y="246923"/>
                  </a:lnTo>
                  <a:lnTo>
                    <a:pt x="363491" y="226142"/>
                  </a:lnTo>
                  <a:lnTo>
                    <a:pt x="389798" y="198278"/>
                  </a:lnTo>
                  <a:lnTo>
                    <a:pt x="400918" y="178091"/>
                  </a:lnTo>
                  <a:lnTo>
                    <a:pt x="406692" y="175984"/>
                  </a:lnTo>
                  <a:lnTo>
                    <a:pt x="412880" y="179258"/>
                  </a:lnTo>
                  <a:lnTo>
                    <a:pt x="424825" y="194205"/>
                  </a:lnTo>
                  <a:lnTo>
                    <a:pt x="451384" y="237013"/>
                  </a:lnTo>
                  <a:lnTo>
                    <a:pt x="459052" y="239831"/>
                  </a:lnTo>
                  <a:lnTo>
                    <a:pt x="467674" y="239371"/>
                  </a:lnTo>
                  <a:lnTo>
                    <a:pt x="485443" y="232620"/>
                  </a:lnTo>
                  <a:lnTo>
                    <a:pt x="540505" y="192094"/>
                  </a:lnTo>
                  <a:lnTo>
                    <a:pt x="550052" y="187659"/>
                  </a:lnTo>
                  <a:lnTo>
                    <a:pt x="558757" y="188211"/>
                  </a:lnTo>
                  <a:lnTo>
                    <a:pt x="574667" y="198184"/>
                  </a:lnTo>
                  <a:lnTo>
                    <a:pt x="614672" y="247676"/>
                  </a:lnTo>
                  <a:lnTo>
                    <a:pt x="649446" y="264060"/>
                  </a:lnTo>
                  <a:lnTo>
                    <a:pt x="675805" y="266209"/>
                  </a:lnTo>
                  <a:lnTo>
                    <a:pt x="689385" y="265145"/>
                  </a:lnTo>
                  <a:lnTo>
                    <a:pt x="713833" y="251484"/>
                  </a:lnTo>
                  <a:lnTo>
                    <a:pt x="758123" y="204586"/>
                  </a:lnTo>
                  <a:lnTo>
                    <a:pt x="788325" y="147827"/>
                  </a:lnTo>
                  <a:lnTo>
                    <a:pt x="803904" y="94033"/>
                  </a:lnTo>
                  <a:lnTo>
                    <a:pt x="809110" y="44231"/>
                  </a:lnTo>
                  <a:lnTo>
                    <a:pt x="805063" y="3608"/>
                  </a:lnTo>
                  <a:lnTo>
                    <a:pt x="803633" y="0"/>
                  </a:lnTo>
                  <a:lnTo>
                    <a:pt x="802680" y="2274"/>
                  </a:lnTo>
                  <a:lnTo>
                    <a:pt x="804458" y="34071"/>
                  </a:lnTo>
                  <a:lnTo>
                    <a:pt x="812393" y="87945"/>
                  </a:lnTo>
                  <a:lnTo>
                    <a:pt x="822153" y="139003"/>
                  </a:lnTo>
                  <a:lnTo>
                    <a:pt x="832454" y="185717"/>
                  </a:lnTo>
                  <a:lnTo>
                    <a:pt x="842915" y="237773"/>
                  </a:lnTo>
                  <a:lnTo>
                    <a:pt x="853424" y="276593"/>
                  </a:lnTo>
                  <a:lnTo>
                    <a:pt x="863944" y="3051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2316269" y="1621389"/>
              <a:ext cx="94758" cy="73700"/>
            </a:xfrm>
            <a:custGeom>
              <a:avLst/>
              <a:gdLst/>
              <a:ahLst/>
              <a:cxnLst/>
              <a:rect l="0" t="0" r="0" b="0"/>
              <a:pathLst>
                <a:path w="94758" h="73700">
                  <a:moveTo>
                    <a:pt x="0" y="73699"/>
                  </a:moveTo>
                  <a:lnTo>
                    <a:pt x="0" y="51342"/>
                  </a:lnTo>
                  <a:lnTo>
                    <a:pt x="4680" y="42417"/>
                  </a:lnTo>
                  <a:lnTo>
                    <a:pt x="22357" y="26261"/>
                  </a:lnTo>
                  <a:lnTo>
                    <a:pt x="45812" y="17520"/>
                  </a:lnTo>
                  <a:lnTo>
                    <a:pt x="75965" y="9480"/>
                  </a:lnTo>
                  <a:lnTo>
                    <a:pt x="947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2557321" y="1671258"/>
              <a:ext cx="411716" cy="139645"/>
            </a:xfrm>
            <a:custGeom>
              <a:avLst/>
              <a:gdLst/>
              <a:ahLst/>
              <a:cxnLst/>
              <a:rect l="0" t="0" r="0" b="0"/>
              <a:pathLst>
                <a:path w="411716" h="139645">
                  <a:moveTo>
                    <a:pt x="74803" y="13302"/>
                  </a:moveTo>
                  <a:lnTo>
                    <a:pt x="63625" y="2123"/>
                  </a:lnTo>
                  <a:lnTo>
                    <a:pt x="56823" y="0"/>
                  </a:lnTo>
                  <a:lnTo>
                    <a:pt x="39906" y="761"/>
                  </a:lnTo>
                  <a:lnTo>
                    <a:pt x="23808" y="8118"/>
                  </a:lnTo>
                  <a:lnTo>
                    <a:pt x="16240" y="13355"/>
                  </a:lnTo>
                  <a:lnTo>
                    <a:pt x="4712" y="28533"/>
                  </a:lnTo>
                  <a:lnTo>
                    <a:pt x="0" y="37494"/>
                  </a:lnTo>
                  <a:lnTo>
                    <a:pt x="368" y="46977"/>
                  </a:lnTo>
                  <a:lnTo>
                    <a:pt x="10135" y="66873"/>
                  </a:lnTo>
                  <a:lnTo>
                    <a:pt x="40955" y="92216"/>
                  </a:lnTo>
                  <a:lnTo>
                    <a:pt x="85311" y="103364"/>
                  </a:lnTo>
                  <a:lnTo>
                    <a:pt x="124320" y="101078"/>
                  </a:lnTo>
                  <a:lnTo>
                    <a:pt x="182796" y="83425"/>
                  </a:lnTo>
                  <a:lnTo>
                    <a:pt x="216766" y="64884"/>
                  </a:lnTo>
                  <a:lnTo>
                    <a:pt x="225597" y="58219"/>
                  </a:lnTo>
                  <a:lnTo>
                    <a:pt x="229145" y="50265"/>
                  </a:lnTo>
                  <a:lnTo>
                    <a:pt x="229170" y="41454"/>
                  </a:lnTo>
                  <a:lnTo>
                    <a:pt x="226848" y="32069"/>
                  </a:lnTo>
                  <a:lnTo>
                    <a:pt x="221790" y="24644"/>
                  </a:lnTo>
                  <a:lnTo>
                    <a:pt x="206811" y="13273"/>
                  </a:lnTo>
                  <a:lnTo>
                    <a:pt x="188456" y="10559"/>
                  </a:lnTo>
                  <a:lnTo>
                    <a:pt x="148076" y="18349"/>
                  </a:lnTo>
                  <a:lnTo>
                    <a:pt x="140029" y="23686"/>
                  </a:lnTo>
                  <a:lnTo>
                    <a:pt x="127969" y="38974"/>
                  </a:lnTo>
                  <a:lnTo>
                    <a:pt x="127795" y="47964"/>
                  </a:lnTo>
                  <a:lnTo>
                    <a:pt x="136960" y="67312"/>
                  </a:lnTo>
                  <a:lnTo>
                    <a:pt x="152731" y="81370"/>
                  </a:lnTo>
                  <a:lnTo>
                    <a:pt x="173779" y="91517"/>
                  </a:lnTo>
                  <a:lnTo>
                    <a:pt x="217343" y="101467"/>
                  </a:lnTo>
                  <a:lnTo>
                    <a:pt x="246169" y="100060"/>
                  </a:lnTo>
                  <a:lnTo>
                    <a:pt x="283116" y="87101"/>
                  </a:lnTo>
                  <a:lnTo>
                    <a:pt x="310701" y="68443"/>
                  </a:lnTo>
                  <a:lnTo>
                    <a:pt x="328103" y="42508"/>
                  </a:lnTo>
                  <a:lnTo>
                    <a:pt x="332577" y="42131"/>
                  </a:lnTo>
                  <a:lnTo>
                    <a:pt x="336730" y="47729"/>
                  </a:lnTo>
                  <a:lnTo>
                    <a:pt x="362978" y="93152"/>
                  </a:lnTo>
                  <a:lnTo>
                    <a:pt x="411715" y="139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3084850" y="1505575"/>
              <a:ext cx="273741" cy="347442"/>
            </a:xfrm>
            <a:custGeom>
              <a:avLst/>
              <a:gdLst/>
              <a:ahLst/>
              <a:cxnLst/>
              <a:rect l="0" t="0" r="0" b="0"/>
              <a:pathLst>
                <a:path w="273741" h="347442">
                  <a:moveTo>
                    <a:pt x="0" y="0"/>
                  </a:moveTo>
                  <a:lnTo>
                    <a:pt x="2339" y="42028"/>
                  </a:lnTo>
                  <a:lnTo>
                    <a:pt x="16810" y="89792"/>
                  </a:lnTo>
                  <a:lnTo>
                    <a:pt x="39542" y="152094"/>
                  </a:lnTo>
                  <a:lnTo>
                    <a:pt x="55000" y="184665"/>
                  </a:lnTo>
                  <a:lnTo>
                    <a:pt x="94963" y="247868"/>
                  </a:lnTo>
                  <a:lnTo>
                    <a:pt x="101913" y="256492"/>
                  </a:lnTo>
                  <a:lnTo>
                    <a:pt x="103037" y="261072"/>
                  </a:lnTo>
                  <a:lnTo>
                    <a:pt x="100277" y="262955"/>
                  </a:lnTo>
                  <a:lnTo>
                    <a:pt x="87851" y="261929"/>
                  </a:lnTo>
                  <a:lnTo>
                    <a:pt x="62295" y="253603"/>
                  </a:lnTo>
                  <a:lnTo>
                    <a:pt x="46794" y="242954"/>
                  </a:lnTo>
                  <a:lnTo>
                    <a:pt x="45234" y="238009"/>
                  </a:lnTo>
                  <a:lnTo>
                    <a:pt x="47703" y="233542"/>
                  </a:lnTo>
                  <a:lnTo>
                    <a:pt x="52859" y="229394"/>
                  </a:lnTo>
                  <a:lnTo>
                    <a:pt x="71066" y="227905"/>
                  </a:lnTo>
                  <a:lnTo>
                    <a:pt x="94756" y="232313"/>
                  </a:lnTo>
                  <a:lnTo>
                    <a:pt x="132061" y="247948"/>
                  </a:lnTo>
                  <a:lnTo>
                    <a:pt x="191338" y="295215"/>
                  </a:lnTo>
                  <a:lnTo>
                    <a:pt x="251307" y="332995"/>
                  </a:lnTo>
                  <a:lnTo>
                    <a:pt x="273740" y="3474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3369119" y="16635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3421436" y="1726674"/>
              <a:ext cx="223727" cy="144543"/>
            </a:xfrm>
            <a:custGeom>
              <a:avLst/>
              <a:gdLst/>
              <a:ahLst/>
              <a:cxnLst/>
              <a:rect l="0" t="0" r="0" b="0"/>
              <a:pathLst>
                <a:path w="223727" h="144543">
                  <a:moveTo>
                    <a:pt x="74025" y="21057"/>
                  </a:moveTo>
                  <a:lnTo>
                    <a:pt x="30063" y="41300"/>
                  </a:lnTo>
                  <a:lnTo>
                    <a:pt x="5367" y="66049"/>
                  </a:lnTo>
                  <a:lnTo>
                    <a:pt x="1347" y="75618"/>
                  </a:lnTo>
                  <a:lnTo>
                    <a:pt x="0" y="95609"/>
                  </a:lnTo>
                  <a:lnTo>
                    <a:pt x="4788" y="104683"/>
                  </a:lnTo>
                  <a:lnTo>
                    <a:pt x="22586" y="121005"/>
                  </a:lnTo>
                  <a:lnTo>
                    <a:pt x="53325" y="137759"/>
                  </a:lnTo>
                  <a:lnTo>
                    <a:pt x="90249" y="144542"/>
                  </a:lnTo>
                  <a:lnTo>
                    <a:pt x="139751" y="138429"/>
                  </a:lnTo>
                  <a:lnTo>
                    <a:pt x="190206" y="126933"/>
                  </a:lnTo>
                  <a:lnTo>
                    <a:pt x="216908" y="111397"/>
                  </a:lnTo>
                  <a:lnTo>
                    <a:pt x="223092" y="100001"/>
                  </a:lnTo>
                  <a:lnTo>
                    <a:pt x="223726" y="71741"/>
                  </a:lnTo>
                  <a:lnTo>
                    <a:pt x="213088" y="49042"/>
                  </a:lnTo>
                  <a:lnTo>
                    <a:pt x="205338" y="39714"/>
                  </a:lnTo>
                  <a:lnTo>
                    <a:pt x="184249" y="26229"/>
                  </a:lnTo>
                  <a:lnTo>
                    <a:pt x="163958" y="16336"/>
                  </a:lnTo>
                  <a:lnTo>
                    <a:pt x="14772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3746542" y="1758259"/>
              <a:ext cx="296402" cy="147400"/>
            </a:xfrm>
            <a:custGeom>
              <a:avLst/>
              <a:gdLst/>
              <a:ahLst/>
              <a:cxnLst/>
              <a:rect l="0" t="0" r="0" b="0"/>
              <a:pathLst>
                <a:path w="296402" h="147400">
                  <a:moveTo>
                    <a:pt x="12131" y="0"/>
                  </a:moveTo>
                  <a:lnTo>
                    <a:pt x="953" y="16768"/>
                  </a:lnTo>
                  <a:lnTo>
                    <a:pt x="0" y="26386"/>
                  </a:lnTo>
                  <a:lnTo>
                    <a:pt x="5180" y="49552"/>
                  </a:lnTo>
                  <a:lnTo>
                    <a:pt x="13346" y="57601"/>
                  </a:lnTo>
                  <a:lnTo>
                    <a:pt x="38017" y="66545"/>
                  </a:lnTo>
                  <a:lnTo>
                    <a:pt x="90381" y="71580"/>
                  </a:lnTo>
                  <a:lnTo>
                    <a:pt x="150350" y="73071"/>
                  </a:lnTo>
                  <a:lnTo>
                    <a:pt x="201394" y="73513"/>
                  </a:lnTo>
                  <a:lnTo>
                    <a:pt x="225319" y="79856"/>
                  </a:lnTo>
                  <a:lnTo>
                    <a:pt x="243752" y="91644"/>
                  </a:lnTo>
                  <a:lnTo>
                    <a:pt x="296401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4327213" y="1631917"/>
              <a:ext cx="322095" cy="334491"/>
            </a:xfrm>
            <a:custGeom>
              <a:avLst/>
              <a:gdLst/>
              <a:ahLst/>
              <a:cxnLst/>
              <a:rect l="0" t="0" r="0" b="0"/>
              <a:pathLst>
                <a:path w="322095" h="334491">
                  <a:moveTo>
                    <a:pt x="0" y="0"/>
                  </a:moveTo>
                  <a:lnTo>
                    <a:pt x="11178" y="11179"/>
                  </a:lnTo>
                  <a:lnTo>
                    <a:pt x="16666" y="29145"/>
                  </a:lnTo>
                  <a:lnTo>
                    <a:pt x="27714" y="87416"/>
                  </a:lnTo>
                  <a:lnTo>
                    <a:pt x="30438" y="139765"/>
                  </a:lnTo>
                  <a:lnTo>
                    <a:pt x="32415" y="191671"/>
                  </a:lnTo>
                  <a:lnTo>
                    <a:pt x="37023" y="222447"/>
                  </a:lnTo>
                  <a:lnTo>
                    <a:pt x="42230" y="233696"/>
                  </a:lnTo>
                  <a:lnTo>
                    <a:pt x="57373" y="249314"/>
                  </a:lnTo>
                  <a:lnTo>
                    <a:pt x="66325" y="251607"/>
                  </a:lnTo>
                  <a:lnTo>
                    <a:pt x="85629" y="247916"/>
                  </a:lnTo>
                  <a:lnTo>
                    <a:pt x="137364" y="228822"/>
                  </a:lnTo>
                  <a:lnTo>
                    <a:pt x="192779" y="224557"/>
                  </a:lnTo>
                  <a:lnTo>
                    <a:pt x="251312" y="231352"/>
                  </a:lnTo>
                  <a:lnTo>
                    <a:pt x="284049" y="241643"/>
                  </a:lnTo>
                  <a:lnTo>
                    <a:pt x="307958" y="257136"/>
                  </a:lnTo>
                  <a:lnTo>
                    <a:pt x="317609" y="266180"/>
                  </a:lnTo>
                  <a:lnTo>
                    <a:pt x="321704" y="275720"/>
                  </a:lnTo>
                  <a:lnTo>
                    <a:pt x="322094" y="285588"/>
                  </a:lnTo>
                  <a:lnTo>
                    <a:pt x="320014" y="295677"/>
                  </a:lnTo>
                  <a:lnTo>
                    <a:pt x="312778" y="303573"/>
                  </a:lnTo>
                  <a:lnTo>
                    <a:pt x="254127" y="328738"/>
                  </a:lnTo>
                  <a:lnTo>
                    <a:pt x="204758" y="334490"/>
                  </a:lnTo>
                  <a:lnTo>
                    <a:pt x="148236" y="328260"/>
                  </a:lnTo>
                  <a:lnTo>
                    <a:pt x="136870" y="326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4674653" y="1831959"/>
              <a:ext cx="249610" cy="379027"/>
            </a:xfrm>
            <a:custGeom>
              <a:avLst/>
              <a:gdLst/>
              <a:ahLst/>
              <a:cxnLst/>
              <a:rect l="0" t="0" r="0" b="0"/>
              <a:pathLst>
                <a:path w="249610" h="379027">
                  <a:moveTo>
                    <a:pt x="0" y="0"/>
                  </a:moveTo>
                  <a:lnTo>
                    <a:pt x="0" y="22356"/>
                  </a:lnTo>
                  <a:lnTo>
                    <a:pt x="11178" y="53027"/>
                  </a:lnTo>
                  <a:lnTo>
                    <a:pt x="29308" y="78752"/>
                  </a:lnTo>
                  <a:lnTo>
                    <a:pt x="48901" y="90763"/>
                  </a:lnTo>
                  <a:lnTo>
                    <a:pt x="73206" y="98831"/>
                  </a:lnTo>
                  <a:lnTo>
                    <a:pt x="113197" y="102202"/>
                  </a:lnTo>
                  <a:lnTo>
                    <a:pt x="152343" y="95143"/>
                  </a:lnTo>
                  <a:lnTo>
                    <a:pt x="171433" y="84789"/>
                  </a:lnTo>
                  <a:lnTo>
                    <a:pt x="184597" y="69270"/>
                  </a:lnTo>
                  <a:lnTo>
                    <a:pt x="208169" y="30710"/>
                  </a:lnTo>
                  <a:lnTo>
                    <a:pt x="217158" y="25153"/>
                  </a:lnTo>
                  <a:lnTo>
                    <a:pt x="239624" y="22097"/>
                  </a:lnTo>
                  <a:lnTo>
                    <a:pt x="246317" y="27600"/>
                  </a:lnTo>
                  <a:lnTo>
                    <a:pt x="249609" y="37117"/>
                  </a:lnTo>
                  <a:lnTo>
                    <a:pt x="248977" y="62120"/>
                  </a:lnTo>
                  <a:lnTo>
                    <a:pt x="235468" y="100164"/>
                  </a:lnTo>
                  <a:lnTo>
                    <a:pt x="196252" y="158556"/>
                  </a:lnTo>
                  <a:lnTo>
                    <a:pt x="154393" y="221153"/>
                  </a:lnTo>
                  <a:lnTo>
                    <a:pt x="119319" y="273748"/>
                  </a:lnTo>
                  <a:lnTo>
                    <a:pt x="75894" y="334717"/>
                  </a:lnTo>
                  <a:lnTo>
                    <a:pt x="59532" y="361608"/>
                  </a:lnTo>
                  <a:lnTo>
                    <a:pt x="52642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5238102" y="1853016"/>
              <a:ext cx="350787" cy="226754"/>
            </a:xfrm>
            <a:custGeom>
              <a:avLst/>
              <a:gdLst/>
              <a:ahLst/>
              <a:cxnLst/>
              <a:rect l="0" t="0" r="0" b="0"/>
              <a:pathLst>
                <a:path w="350787" h="226754">
                  <a:moveTo>
                    <a:pt x="15618" y="0"/>
                  </a:moveTo>
                  <a:lnTo>
                    <a:pt x="4166" y="48931"/>
                  </a:lnTo>
                  <a:lnTo>
                    <a:pt x="0" y="80238"/>
                  </a:lnTo>
                  <a:lnTo>
                    <a:pt x="6857" y="141758"/>
                  </a:lnTo>
                  <a:lnTo>
                    <a:pt x="19262" y="177313"/>
                  </a:lnTo>
                  <a:lnTo>
                    <a:pt x="32445" y="198129"/>
                  </a:lnTo>
                  <a:lnTo>
                    <a:pt x="50003" y="215179"/>
                  </a:lnTo>
                  <a:lnTo>
                    <a:pt x="72625" y="224316"/>
                  </a:lnTo>
                  <a:lnTo>
                    <a:pt x="85208" y="226753"/>
                  </a:lnTo>
                  <a:lnTo>
                    <a:pt x="95937" y="224868"/>
                  </a:lnTo>
                  <a:lnTo>
                    <a:pt x="114097" y="213415"/>
                  </a:lnTo>
                  <a:lnTo>
                    <a:pt x="123727" y="190387"/>
                  </a:lnTo>
                  <a:lnTo>
                    <a:pt x="126295" y="176058"/>
                  </a:lnTo>
                  <a:lnTo>
                    <a:pt x="122910" y="153897"/>
                  </a:lnTo>
                  <a:lnTo>
                    <a:pt x="118731" y="144712"/>
                  </a:lnTo>
                  <a:lnTo>
                    <a:pt x="104730" y="131387"/>
                  </a:lnTo>
                  <a:lnTo>
                    <a:pt x="93828" y="125074"/>
                  </a:lnTo>
                  <a:lnTo>
                    <a:pt x="129859" y="146033"/>
                  </a:lnTo>
                  <a:lnTo>
                    <a:pt x="179319" y="154403"/>
                  </a:lnTo>
                  <a:lnTo>
                    <a:pt x="238428" y="156883"/>
                  </a:lnTo>
                  <a:lnTo>
                    <a:pt x="283627" y="152028"/>
                  </a:lnTo>
                  <a:lnTo>
                    <a:pt x="324836" y="137592"/>
                  </a:lnTo>
                  <a:lnTo>
                    <a:pt x="343341" y="121983"/>
                  </a:lnTo>
                  <a:lnTo>
                    <a:pt x="349914" y="112907"/>
                  </a:lnTo>
                  <a:lnTo>
                    <a:pt x="350786" y="103348"/>
                  </a:lnTo>
                  <a:lnTo>
                    <a:pt x="342397" y="83367"/>
                  </a:lnTo>
                  <a:lnTo>
                    <a:pt x="323531" y="57976"/>
                  </a:lnTo>
                  <a:lnTo>
                    <a:pt x="297528" y="46044"/>
                  </a:lnTo>
                  <a:lnTo>
                    <a:pt x="247245" y="31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5548518" y="1910325"/>
              <a:ext cx="431670" cy="205904"/>
            </a:xfrm>
            <a:custGeom>
              <a:avLst/>
              <a:gdLst/>
              <a:ahLst/>
              <a:cxnLst/>
              <a:rect l="0" t="0" r="0" b="0"/>
              <a:pathLst>
                <a:path w="431670" h="205904">
                  <a:moveTo>
                    <a:pt x="0" y="121675"/>
                  </a:moveTo>
                  <a:lnTo>
                    <a:pt x="49263" y="113270"/>
                  </a:lnTo>
                  <a:lnTo>
                    <a:pt x="110293" y="100344"/>
                  </a:lnTo>
                  <a:lnTo>
                    <a:pt x="167729" y="80695"/>
                  </a:lnTo>
                  <a:lnTo>
                    <a:pt x="189190" y="64857"/>
                  </a:lnTo>
                  <a:lnTo>
                    <a:pt x="209824" y="36210"/>
                  </a:lnTo>
                  <a:lnTo>
                    <a:pt x="210073" y="27264"/>
                  </a:lnTo>
                  <a:lnTo>
                    <a:pt x="206729" y="18960"/>
                  </a:lnTo>
                  <a:lnTo>
                    <a:pt x="200990" y="11084"/>
                  </a:lnTo>
                  <a:lnTo>
                    <a:pt x="192485" y="5834"/>
                  </a:lnTo>
                  <a:lnTo>
                    <a:pt x="170557" y="0"/>
                  </a:lnTo>
                  <a:lnTo>
                    <a:pt x="131904" y="2305"/>
                  </a:lnTo>
                  <a:lnTo>
                    <a:pt x="110877" y="10520"/>
                  </a:lnTo>
                  <a:lnTo>
                    <a:pt x="101994" y="15986"/>
                  </a:lnTo>
                  <a:lnTo>
                    <a:pt x="89005" y="34538"/>
                  </a:lnTo>
                  <a:lnTo>
                    <a:pt x="83903" y="46036"/>
                  </a:lnTo>
                  <a:lnTo>
                    <a:pt x="81354" y="71290"/>
                  </a:lnTo>
                  <a:lnTo>
                    <a:pt x="82312" y="84576"/>
                  </a:lnTo>
                  <a:lnTo>
                    <a:pt x="87630" y="95772"/>
                  </a:lnTo>
                  <a:lnTo>
                    <a:pt x="106017" y="114452"/>
                  </a:lnTo>
                  <a:lnTo>
                    <a:pt x="158024" y="141319"/>
                  </a:lnTo>
                  <a:lnTo>
                    <a:pt x="183707" y="147953"/>
                  </a:lnTo>
                  <a:lnTo>
                    <a:pt x="239525" y="150518"/>
                  </a:lnTo>
                  <a:lnTo>
                    <a:pt x="298438" y="141497"/>
                  </a:lnTo>
                  <a:lnTo>
                    <a:pt x="328001" y="133994"/>
                  </a:lnTo>
                  <a:lnTo>
                    <a:pt x="357799" y="116617"/>
                  </a:lnTo>
                  <a:lnTo>
                    <a:pt x="373881" y="103439"/>
                  </a:lnTo>
                  <a:lnTo>
                    <a:pt x="377936" y="95480"/>
                  </a:lnTo>
                  <a:lnTo>
                    <a:pt x="379321" y="77277"/>
                  </a:lnTo>
                  <a:lnTo>
                    <a:pt x="374544" y="72189"/>
                  </a:lnTo>
                  <a:lnTo>
                    <a:pt x="366679" y="69967"/>
                  </a:lnTo>
                  <a:lnTo>
                    <a:pt x="356756" y="69656"/>
                  </a:lnTo>
                  <a:lnTo>
                    <a:pt x="348972" y="72958"/>
                  </a:lnTo>
                  <a:lnTo>
                    <a:pt x="337203" y="85985"/>
                  </a:lnTo>
                  <a:lnTo>
                    <a:pt x="334766" y="94372"/>
                  </a:lnTo>
                  <a:lnTo>
                    <a:pt x="335178" y="113050"/>
                  </a:lnTo>
                  <a:lnTo>
                    <a:pt x="347577" y="148885"/>
                  </a:lnTo>
                  <a:lnTo>
                    <a:pt x="365829" y="169253"/>
                  </a:lnTo>
                  <a:lnTo>
                    <a:pt x="422075" y="201415"/>
                  </a:lnTo>
                  <a:lnTo>
                    <a:pt x="431669" y="205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5917016" y="1937244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5930488" y="1844297"/>
              <a:ext cx="765638" cy="495684"/>
            </a:xfrm>
            <a:custGeom>
              <a:avLst/>
              <a:gdLst/>
              <a:ahLst/>
              <a:cxnLst/>
              <a:rect l="0" t="0" r="0" b="0"/>
              <a:pathLst>
                <a:path w="765638" h="495684">
                  <a:moveTo>
                    <a:pt x="249740" y="124532"/>
                  </a:moveTo>
                  <a:lnTo>
                    <a:pt x="222184" y="117296"/>
                  </a:lnTo>
                  <a:lnTo>
                    <a:pt x="181394" y="117319"/>
                  </a:lnTo>
                  <a:lnTo>
                    <a:pt x="157362" y="125616"/>
                  </a:lnTo>
                  <a:lnTo>
                    <a:pt x="148381" y="133443"/>
                  </a:lnTo>
                  <a:lnTo>
                    <a:pt x="135281" y="154619"/>
                  </a:lnTo>
                  <a:lnTo>
                    <a:pt x="126919" y="198437"/>
                  </a:lnTo>
                  <a:lnTo>
                    <a:pt x="135619" y="248465"/>
                  </a:lnTo>
                  <a:lnTo>
                    <a:pt x="147426" y="294744"/>
                  </a:lnTo>
                  <a:lnTo>
                    <a:pt x="158334" y="354860"/>
                  </a:lnTo>
                  <a:lnTo>
                    <a:pt x="157796" y="402178"/>
                  </a:lnTo>
                  <a:lnTo>
                    <a:pt x="150228" y="438424"/>
                  </a:lnTo>
                  <a:lnTo>
                    <a:pt x="129398" y="476980"/>
                  </a:lnTo>
                  <a:lnTo>
                    <a:pt x="118039" y="485839"/>
                  </a:lnTo>
                  <a:lnTo>
                    <a:pt x="89820" y="495683"/>
                  </a:lnTo>
                  <a:lnTo>
                    <a:pt x="76447" y="494799"/>
                  </a:lnTo>
                  <a:lnTo>
                    <a:pt x="52228" y="484457"/>
                  </a:lnTo>
                  <a:lnTo>
                    <a:pt x="24452" y="464493"/>
                  </a:lnTo>
                  <a:lnTo>
                    <a:pt x="6993" y="438171"/>
                  </a:lnTo>
                  <a:lnTo>
                    <a:pt x="0" y="391377"/>
                  </a:lnTo>
                  <a:lnTo>
                    <a:pt x="9106" y="338648"/>
                  </a:lnTo>
                  <a:lnTo>
                    <a:pt x="23469" y="312891"/>
                  </a:lnTo>
                  <a:lnTo>
                    <a:pt x="42720" y="294815"/>
                  </a:lnTo>
                  <a:lnTo>
                    <a:pt x="66874" y="282881"/>
                  </a:lnTo>
                  <a:lnTo>
                    <a:pt x="96327" y="279918"/>
                  </a:lnTo>
                  <a:lnTo>
                    <a:pt x="151716" y="287547"/>
                  </a:lnTo>
                  <a:lnTo>
                    <a:pt x="210923" y="300319"/>
                  </a:lnTo>
                  <a:lnTo>
                    <a:pt x="265079" y="310987"/>
                  </a:lnTo>
                  <a:lnTo>
                    <a:pt x="308097" y="310019"/>
                  </a:lnTo>
                  <a:lnTo>
                    <a:pt x="359663" y="293623"/>
                  </a:lnTo>
                  <a:lnTo>
                    <a:pt x="395394" y="263410"/>
                  </a:lnTo>
                  <a:lnTo>
                    <a:pt x="422098" y="219685"/>
                  </a:lnTo>
                  <a:lnTo>
                    <a:pt x="442352" y="166698"/>
                  </a:lnTo>
                  <a:lnTo>
                    <a:pt x="447144" y="110071"/>
                  </a:lnTo>
                  <a:lnTo>
                    <a:pt x="439771" y="72674"/>
                  </a:lnTo>
                  <a:lnTo>
                    <a:pt x="415910" y="10439"/>
                  </a:lnTo>
                  <a:lnTo>
                    <a:pt x="409653" y="4017"/>
                  </a:lnTo>
                  <a:lnTo>
                    <a:pt x="401972" y="905"/>
                  </a:lnTo>
                  <a:lnTo>
                    <a:pt x="393342" y="0"/>
                  </a:lnTo>
                  <a:lnTo>
                    <a:pt x="387588" y="4076"/>
                  </a:lnTo>
                  <a:lnTo>
                    <a:pt x="381196" y="21083"/>
                  </a:lnTo>
                  <a:lnTo>
                    <a:pt x="378261" y="76195"/>
                  </a:lnTo>
                  <a:lnTo>
                    <a:pt x="387734" y="129542"/>
                  </a:lnTo>
                  <a:lnTo>
                    <a:pt x="400871" y="184533"/>
                  </a:lnTo>
                  <a:lnTo>
                    <a:pt x="416832" y="223939"/>
                  </a:lnTo>
                  <a:lnTo>
                    <a:pt x="432797" y="242022"/>
                  </a:lnTo>
                  <a:lnTo>
                    <a:pt x="441968" y="248482"/>
                  </a:lnTo>
                  <a:lnTo>
                    <a:pt x="464636" y="252541"/>
                  </a:lnTo>
                  <a:lnTo>
                    <a:pt x="489139" y="249275"/>
                  </a:lnTo>
                  <a:lnTo>
                    <a:pt x="544175" y="227253"/>
                  </a:lnTo>
                  <a:lnTo>
                    <a:pt x="576016" y="216059"/>
                  </a:lnTo>
                  <a:lnTo>
                    <a:pt x="597132" y="218243"/>
                  </a:lnTo>
                  <a:lnTo>
                    <a:pt x="617046" y="227013"/>
                  </a:lnTo>
                  <a:lnTo>
                    <a:pt x="633696" y="238709"/>
                  </a:lnTo>
                  <a:lnTo>
                    <a:pt x="670605" y="291964"/>
                  </a:lnTo>
                  <a:lnTo>
                    <a:pt x="698901" y="329311"/>
                  </a:lnTo>
                  <a:lnTo>
                    <a:pt x="708279" y="333581"/>
                  </a:lnTo>
                  <a:lnTo>
                    <a:pt x="765637" y="3351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6793076" y="1874073"/>
              <a:ext cx="60977" cy="379027"/>
            </a:xfrm>
            <a:custGeom>
              <a:avLst/>
              <a:gdLst/>
              <a:ahLst/>
              <a:cxnLst/>
              <a:rect l="0" t="0" r="0" b="0"/>
              <a:pathLst>
                <a:path w="60977" h="379027">
                  <a:moveTo>
                    <a:pt x="8334" y="0"/>
                  </a:moveTo>
                  <a:lnTo>
                    <a:pt x="0" y="60383"/>
                  </a:lnTo>
                  <a:lnTo>
                    <a:pt x="1575" y="121226"/>
                  </a:lnTo>
                  <a:lnTo>
                    <a:pt x="5330" y="167352"/>
                  </a:lnTo>
                  <a:lnTo>
                    <a:pt x="6999" y="215148"/>
                  </a:lnTo>
                  <a:lnTo>
                    <a:pt x="13528" y="265739"/>
                  </a:lnTo>
                  <a:lnTo>
                    <a:pt x="34620" y="327575"/>
                  </a:lnTo>
                  <a:lnTo>
                    <a:pt x="60976" y="3790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6717181" y="2021472"/>
              <a:ext cx="126343" cy="10529"/>
            </a:xfrm>
            <a:custGeom>
              <a:avLst/>
              <a:gdLst/>
              <a:ahLst/>
              <a:cxnLst/>
              <a:rect l="0" t="0" r="0" b="0"/>
              <a:pathLst>
                <a:path w="126343" h="10529">
                  <a:moveTo>
                    <a:pt x="0" y="0"/>
                  </a:moveTo>
                  <a:lnTo>
                    <a:pt x="52052" y="3119"/>
                  </a:lnTo>
                  <a:lnTo>
                    <a:pt x="95752" y="8333"/>
                  </a:lnTo>
                  <a:lnTo>
                    <a:pt x="126342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252684" y="1579275"/>
              <a:ext cx="136871" cy="21058"/>
            </a:xfrm>
            <a:custGeom>
              <a:avLst/>
              <a:gdLst/>
              <a:ahLst/>
              <a:cxnLst/>
              <a:rect l="0" t="0" r="0" b="0"/>
              <a:pathLst>
                <a:path w="136871" h="21058">
                  <a:moveTo>
                    <a:pt x="0" y="0"/>
                  </a:moveTo>
                  <a:lnTo>
                    <a:pt x="54144" y="3119"/>
                  </a:lnTo>
                  <a:lnTo>
                    <a:pt x="109091" y="14654"/>
                  </a:lnTo>
                  <a:lnTo>
                    <a:pt x="13687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29 Forma libre"/>
          <p:cNvSpPr/>
          <p:nvPr/>
        </p:nvSpPr>
        <p:spPr>
          <a:xfrm>
            <a:off x="231627" y="747523"/>
            <a:ext cx="115814" cy="10530"/>
          </a:xfrm>
          <a:custGeom>
            <a:avLst/>
            <a:gdLst/>
            <a:ahLst/>
            <a:cxnLst/>
            <a:rect l="0" t="0" r="0" b="0"/>
            <a:pathLst>
              <a:path w="115814" h="10530">
                <a:moveTo>
                  <a:pt x="0" y="0"/>
                </a:moveTo>
                <a:lnTo>
                  <a:pt x="60384" y="3120"/>
                </a:lnTo>
                <a:lnTo>
                  <a:pt x="115813" y="105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35 Grupo"/>
          <p:cNvGrpSpPr/>
          <p:nvPr/>
        </p:nvGrpSpPr>
        <p:grpSpPr>
          <a:xfrm>
            <a:off x="7163774" y="1853016"/>
            <a:ext cx="1651430" cy="687618"/>
            <a:chOff x="7163774" y="1853016"/>
            <a:chExt cx="1651430" cy="687618"/>
          </a:xfrm>
        </p:grpSpPr>
        <p:sp>
          <p:nvSpPr>
            <p:cNvPr id="31" name="30 Forma libre"/>
            <p:cNvSpPr/>
            <p:nvPr/>
          </p:nvSpPr>
          <p:spPr>
            <a:xfrm>
              <a:off x="7163774" y="1853016"/>
              <a:ext cx="406217" cy="421141"/>
            </a:xfrm>
            <a:custGeom>
              <a:avLst/>
              <a:gdLst/>
              <a:ahLst/>
              <a:cxnLst/>
              <a:rect l="0" t="0" r="0" b="0"/>
              <a:pathLst>
                <a:path w="406217" h="421141">
                  <a:moveTo>
                    <a:pt x="406216" y="0"/>
                  </a:moveTo>
                  <a:lnTo>
                    <a:pt x="344124" y="14654"/>
                  </a:lnTo>
                  <a:lnTo>
                    <a:pt x="292738" y="30537"/>
                  </a:lnTo>
                  <a:lnTo>
                    <a:pt x="237528" y="61924"/>
                  </a:lnTo>
                  <a:lnTo>
                    <a:pt x="181562" y="102179"/>
                  </a:lnTo>
                  <a:lnTo>
                    <a:pt x="125447" y="147955"/>
                  </a:lnTo>
                  <a:lnTo>
                    <a:pt x="72422" y="200844"/>
                  </a:lnTo>
                  <a:lnTo>
                    <a:pt x="33395" y="256352"/>
                  </a:lnTo>
                  <a:lnTo>
                    <a:pt x="10442" y="292765"/>
                  </a:lnTo>
                  <a:lnTo>
                    <a:pt x="0" y="342548"/>
                  </a:lnTo>
                  <a:lnTo>
                    <a:pt x="10944" y="400763"/>
                  </a:lnTo>
                  <a:lnTo>
                    <a:pt x="16661" y="421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7443613" y="2039164"/>
              <a:ext cx="379216" cy="501470"/>
            </a:xfrm>
            <a:custGeom>
              <a:avLst/>
              <a:gdLst/>
              <a:ahLst/>
              <a:cxnLst/>
              <a:rect l="0" t="0" r="0" b="0"/>
              <a:pathLst>
                <a:path w="379216" h="501470">
                  <a:moveTo>
                    <a:pt x="368533" y="66536"/>
                  </a:moveTo>
                  <a:lnTo>
                    <a:pt x="319631" y="23874"/>
                  </a:lnTo>
                  <a:lnTo>
                    <a:pt x="292986" y="11310"/>
                  </a:lnTo>
                  <a:lnTo>
                    <a:pt x="242033" y="0"/>
                  </a:lnTo>
                  <a:lnTo>
                    <a:pt x="191596" y="5473"/>
                  </a:lnTo>
                  <a:lnTo>
                    <a:pt x="170571" y="12490"/>
                  </a:lnTo>
                  <a:lnTo>
                    <a:pt x="130622" y="42709"/>
                  </a:lnTo>
                  <a:lnTo>
                    <a:pt x="122415" y="65694"/>
                  </a:lnTo>
                  <a:lnTo>
                    <a:pt x="120226" y="80013"/>
                  </a:lnTo>
                  <a:lnTo>
                    <a:pt x="122276" y="93068"/>
                  </a:lnTo>
                  <a:lnTo>
                    <a:pt x="133913" y="116932"/>
                  </a:lnTo>
                  <a:lnTo>
                    <a:pt x="150783" y="132998"/>
                  </a:lnTo>
                  <a:lnTo>
                    <a:pt x="183131" y="148619"/>
                  </a:lnTo>
                  <a:lnTo>
                    <a:pt x="222352" y="157537"/>
                  </a:lnTo>
                  <a:lnTo>
                    <a:pt x="277526" y="160550"/>
                  </a:lnTo>
                  <a:lnTo>
                    <a:pt x="334655" y="153910"/>
                  </a:lnTo>
                  <a:lnTo>
                    <a:pt x="367123" y="152162"/>
                  </a:lnTo>
                  <a:lnTo>
                    <a:pt x="375782" y="156375"/>
                  </a:lnTo>
                  <a:lnTo>
                    <a:pt x="379215" y="163863"/>
                  </a:lnTo>
                  <a:lnTo>
                    <a:pt x="379164" y="173535"/>
                  </a:lnTo>
                  <a:lnTo>
                    <a:pt x="367913" y="203914"/>
                  </a:lnTo>
                  <a:lnTo>
                    <a:pt x="316617" y="262354"/>
                  </a:lnTo>
                  <a:lnTo>
                    <a:pt x="273919" y="321895"/>
                  </a:lnTo>
                  <a:lnTo>
                    <a:pt x="212819" y="384476"/>
                  </a:lnTo>
                  <a:lnTo>
                    <a:pt x="158254" y="443280"/>
                  </a:lnTo>
                  <a:lnTo>
                    <a:pt x="105359" y="483403"/>
                  </a:lnTo>
                  <a:lnTo>
                    <a:pt x="68156" y="499408"/>
                  </a:lnTo>
                  <a:lnTo>
                    <a:pt x="44349" y="501469"/>
                  </a:lnTo>
                  <a:lnTo>
                    <a:pt x="23240" y="497315"/>
                  </a:lnTo>
                  <a:lnTo>
                    <a:pt x="6059" y="487671"/>
                  </a:lnTo>
                  <a:lnTo>
                    <a:pt x="1711" y="480653"/>
                  </a:lnTo>
                  <a:lnTo>
                    <a:pt x="0" y="463497"/>
                  </a:lnTo>
                  <a:lnTo>
                    <a:pt x="11203" y="434108"/>
                  </a:lnTo>
                  <a:lnTo>
                    <a:pt x="34930" y="408763"/>
                  </a:lnTo>
                  <a:lnTo>
                    <a:pt x="64186" y="392024"/>
                  </a:lnTo>
                  <a:lnTo>
                    <a:pt x="127430" y="369087"/>
                  </a:lnTo>
                  <a:lnTo>
                    <a:pt x="168491" y="350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7995193" y="2010943"/>
              <a:ext cx="143337" cy="431670"/>
            </a:xfrm>
            <a:custGeom>
              <a:avLst/>
              <a:gdLst/>
              <a:ahLst/>
              <a:cxnLst/>
              <a:rect l="0" t="0" r="0" b="0"/>
              <a:pathLst>
                <a:path w="143337" h="431670">
                  <a:moveTo>
                    <a:pt x="143336" y="0"/>
                  </a:moveTo>
                  <a:lnTo>
                    <a:pt x="114655" y="53875"/>
                  </a:lnTo>
                  <a:lnTo>
                    <a:pt x="83529" y="115922"/>
                  </a:lnTo>
                  <a:lnTo>
                    <a:pt x="57197" y="174059"/>
                  </a:lnTo>
                  <a:lnTo>
                    <a:pt x="34641" y="227361"/>
                  </a:lnTo>
                  <a:lnTo>
                    <a:pt x="13959" y="289297"/>
                  </a:lnTo>
                  <a:lnTo>
                    <a:pt x="710" y="338165"/>
                  </a:lnTo>
                  <a:lnTo>
                    <a:pt x="0" y="395478"/>
                  </a:lnTo>
                  <a:lnTo>
                    <a:pt x="6465" y="4316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8210949" y="2053057"/>
              <a:ext cx="285550" cy="367354"/>
            </a:xfrm>
            <a:custGeom>
              <a:avLst/>
              <a:gdLst/>
              <a:ahLst/>
              <a:cxnLst/>
              <a:rect l="0" t="0" r="0" b="0"/>
              <a:pathLst>
                <a:path w="285550" h="367354">
                  <a:moveTo>
                    <a:pt x="190792" y="0"/>
                  </a:moveTo>
                  <a:lnTo>
                    <a:pt x="181217" y="31282"/>
                  </a:lnTo>
                  <a:lnTo>
                    <a:pt x="142296" y="88789"/>
                  </a:lnTo>
                  <a:lnTo>
                    <a:pt x="100321" y="151550"/>
                  </a:lnTo>
                  <a:lnTo>
                    <a:pt x="54270" y="208560"/>
                  </a:lnTo>
                  <a:lnTo>
                    <a:pt x="15825" y="254037"/>
                  </a:lnTo>
                  <a:lnTo>
                    <a:pt x="0" y="290260"/>
                  </a:lnTo>
                  <a:lnTo>
                    <a:pt x="1101" y="316957"/>
                  </a:lnTo>
                  <a:lnTo>
                    <a:pt x="4670" y="330628"/>
                  </a:lnTo>
                  <a:lnTo>
                    <a:pt x="11728" y="340912"/>
                  </a:lnTo>
                  <a:lnTo>
                    <a:pt x="32049" y="355457"/>
                  </a:lnTo>
                  <a:lnTo>
                    <a:pt x="86565" y="364634"/>
                  </a:lnTo>
                  <a:lnTo>
                    <a:pt x="148992" y="367353"/>
                  </a:lnTo>
                  <a:lnTo>
                    <a:pt x="210092" y="361036"/>
                  </a:lnTo>
                  <a:lnTo>
                    <a:pt x="263582" y="358575"/>
                  </a:lnTo>
                  <a:lnTo>
                    <a:pt x="285549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8559669" y="1968829"/>
              <a:ext cx="255535" cy="568540"/>
            </a:xfrm>
            <a:custGeom>
              <a:avLst/>
              <a:gdLst/>
              <a:ahLst/>
              <a:cxnLst/>
              <a:rect l="0" t="0" r="0" b="0"/>
              <a:pathLst>
                <a:path w="255535" h="568540">
                  <a:moveTo>
                    <a:pt x="21057" y="0"/>
                  </a:moveTo>
                  <a:lnTo>
                    <a:pt x="52339" y="17981"/>
                  </a:lnTo>
                  <a:lnTo>
                    <a:pt x="106336" y="67118"/>
                  </a:lnTo>
                  <a:lnTo>
                    <a:pt x="144487" y="109184"/>
                  </a:lnTo>
                  <a:lnTo>
                    <a:pt x="180489" y="162207"/>
                  </a:lnTo>
                  <a:lnTo>
                    <a:pt x="212990" y="217741"/>
                  </a:lnTo>
                  <a:lnTo>
                    <a:pt x="238820" y="273771"/>
                  </a:lnTo>
                  <a:lnTo>
                    <a:pt x="255534" y="329899"/>
                  </a:lnTo>
                  <a:lnTo>
                    <a:pt x="255348" y="366420"/>
                  </a:lnTo>
                  <a:lnTo>
                    <a:pt x="247884" y="416235"/>
                  </a:lnTo>
                  <a:lnTo>
                    <a:pt x="232674" y="458681"/>
                  </a:lnTo>
                  <a:lnTo>
                    <a:pt x="213350" y="487895"/>
                  </a:lnTo>
                  <a:lnTo>
                    <a:pt x="196597" y="500722"/>
                  </a:lnTo>
                  <a:lnTo>
                    <a:pt x="133448" y="534350"/>
                  </a:lnTo>
                  <a:lnTo>
                    <a:pt x="80042" y="550477"/>
                  </a:lnTo>
                  <a:lnTo>
                    <a:pt x="21877" y="563758"/>
                  </a:lnTo>
                  <a:lnTo>
                    <a:pt x="0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4274608" y="168456"/>
            <a:ext cx="1111024" cy="238576"/>
            <a:chOff x="4274608" y="168456"/>
            <a:chExt cx="1111024" cy="238576"/>
          </a:xfrm>
        </p:grpSpPr>
        <p:sp>
          <p:nvSpPr>
            <p:cNvPr id="37" name="36 Forma libre"/>
            <p:cNvSpPr/>
            <p:nvPr/>
          </p:nvSpPr>
          <p:spPr>
            <a:xfrm>
              <a:off x="4274608" y="210570"/>
              <a:ext cx="305289" cy="196462"/>
            </a:xfrm>
            <a:custGeom>
              <a:avLst/>
              <a:gdLst/>
              <a:ahLst/>
              <a:cxnLst/>
              <a:rect l="0" t="0" r="0" b="0"/>
              <a:pathLst>
                <a:path w="305289" h="196462">
                  <a:moveTo>
                    <a:pt x="10491" y="0"/>
                  </a:moveTo>
                  <a:lnTo>
                    <a:pt x="2157" y="37478"/>
                  </a:lnTo>
                  <a:lnTo>
                    <a:pt x="396" y="88901"/>
                  </a:lnTo>
                  <a:lnTo>
                    <a:pt x="90" y="135786"/>
                  </a:lnTo>
                  <a:lnTo>
                    <a:pt x="0" y="186722"/>
                  </a:lnTo>
                  <a:lnTo>
                    <a:pt x="2327" y="194671"/>
                  </a:lnTo>
                  <a:lnTo>
                    <a:pt x="6218" y="196461"/>
                  </a:lnTo>
                  <a:lnTo>
                    <a:pt x="11152" y="194145"/>
                  </a:lnTo>
                  <a:lnTo>
                    <a:pt x="29274" y="168529"/>
                  </a:lnTo>
                  <a:lnTo>
                    <a:pt x="47953" y="110715"/>
                  </a:lnTo>
                  <a:lnTo>
                    <a:pt x="62907" y="53022"/>
                  </a:lnTo>
                  <a:lnTo>
                    <a:pt x="71222" y="27075"/>
                  </a:lnTo>
                  <a:lnTo>
                    <a:pt x="82716" y="7744"/>
                  </a:lnTo>
                  <a:lnTo>
                    <a:pt x="86717" y="7502"/>
                  </a:lnTo>
                  <a:lnTo>
                    <a:pt x="89384" y="13190"/>
                  </a:lnTo>
                  <a:lnTo>
                    <a:pt x="102422" y="71927"/>
                  </a:lnTo>
                  <a:lnTo>
                    <a:pt x="113638" y="110479"/>
                  </a:lnTo>
                  <a:lnTo>
                    <a:pt x="124964" y="129430"/>
                  </a:lnTo>
                  <a:lnTo>
                    <a:pt x="140916" y="142532"/>
                  </a:lnTo>
                  <a:lnTo>
                    <a:pt x="150084" y="147664"/>
                  </a:lnTo>
                  <a:lnTo>
                    <a:pt x="158535" y="148746"/>
                  </a:lnTo>
                  <a:lnTo>
                    <a:pt x="174164" y="143708"/>
                  </a:lnTo>
                  <a:lnTo>
                    <a:pt x="196117" y="122129"/>
                  </a:lnTo>
                  <a:lnTo>
                    <a:pt x="220087" y="64811"/>
                  </a:lnTo>
                  <a:lnTo>
                    <a:pt x="223921" y="53736"/>
                  </a:lnTo>
                  <a:lnTo>
                    <a:pt x="227647" y="49862"/>
                  </a:lnTo>
                  <a:lnTo>
                    <a:pt x="231300" y="50789"/>
                  </a:lnTo>
                  <a:lnTo>
                    <a:pt x="234906" y="54916"/>
                  </a:lnTo>
                  <a:lnTo>
                    <a:pt x="255740" y="107895"/>
                  </a:lnTo>
                  <a:lnTo>
                    <a:pt x="269229" y="131012"/>
                  </a:lnTo>
                  <a:lnTo>
                    <a:pt x="30528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4609712" y="239383"/>
              <a:ext cx="243926" cy="129115"/>
            </a:xfrm>
            <a:custGeom>
              <a:avLst/>
              <a:gdLst/>
              <a:ahLst/>
              <a:cxnLst/>
              <a:rect l="0" t="0" r="0" b="0"/>
              <a:pathLst>
                <a:path w="243926" h="129115">
                  <a:moveTo>
                    <a:pt x="107055" y="13301"/>
                  </a:moveTo>
                  <a:lnTo>
                    <a:pt x="95877" y="2123"/>
                  </a:lnTo>
                  <a:lnTo>
                    <a:pt x="89074" y="0"/>
                  </a:lnTo>
                  <a:lnTo>
                    <a:pt x="72157" y="760"/>
                  </a:lnTo>
                  <a:lnTo>
                    <a:pt x="42903" y="13355"/>
                  </a:lnTo>
                  <a:lnTo>
                    <a:pt x="17597" y="37493"/>
                  </a:lnTo>
                  <a:lnTo>
                    <a:pt x="871" y="66872"/>
                  </a:lnTo>
                  <a:lnTo>
                    <a:pt x="0" y="77091"/>
                  </a:lnTo>
                  <a:lnTo>
                    <a:pt x="5273" y="97804"/>
                  </a:lnTo>
                  <a:lnTo>
                    <a:pt x="12294" y="104731"/>
                  </a:lnTo>
                  <a:lnTo>
                    <a:pt x="32574" y="112428"/>
                  </a:lnTo>
                  <a:lnTo>
                    <a:pt x="70299" y="116761"/>
                  </a:lnTo>
                  <a:lnTo>
                    <a:pt x="111112" y="106867"/>
                  </a:lnTo>
                  <a:lnTo>
                    <a:pt x="147252" y="83528"/>
                  </a:lnTo>
                  <a:lnTo>
                    <a:pt x="174597" y="48797"/>
                  </a:lnTo>
                  <a:lnTo>
                    <a:pt x="177819" y="42814"/>
                  </a:lnTo>
                  <a:lnTo>
                    <a:pt x="177628" y="41165"/>
                  </a:lnTo>
                  <a:lnTo>
                    <a:pt x="175161" y="42406"/>
                  </a:lnTo>
                  <a:lnTo>
                    <a:pt x="178658" y="56262"/>
                  </a:lnTo>
                  <a:lnTo>
                    <a:pt x="189182" y="75679"/>
                  </a:lnTo>
                  <a:lnTo>
                    <a:pt x="243925" y="129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4912332" y="223294"/>
              <a:ext cx="195212" cy="134676"/>
            </a:xfrm>
            <a:custGeom>
              <a:avLst/>
              <a:gdLst/>
              <a:ahLst/>
              <a:cxnLst/>
              <a:rect l="0" t="0" r="0" b="0"/>
              <a:pathLst>
                <a:path w="195212" h="134676">
                  <a:moveTo>
                    <a:pt x="120290" y="8333"/>
                  </a:moveTo>
                  <a:lnTo>
                    <a:pt x="82812" y="0"/>
                  </a:lnTo>
                  <a:lnTo>
                    <a:pt x="44844" y="1574"/>
                  </a:lnTo>
                  <a:lnTo>
                    <a:pt x="20078" y="7669"/>
                  </a:lnTo>
                  <a:lnTo>
                    <a:pt x="1272" y="18176"/>
                  </a:lnTo>
                  <a:lnTo>
                    <a:pt x="0" y="23084"/>
                  </a:lnTo>
                  <a:lnTo>
                    <a:pt x="3832" y="27526"/>
                  </a:lnTo>
                  <a:lnTo>
                    <a:pt x="11066" y="31657"/>
                  </a:lnTo>
                  <a:lnTo>
                    <a:pt x="62363" y="39456"/>
                  </a:lnTo>
                  <a:lnTo>
                    <a:pt x="118076" y="47929"/>
                  </a:lnTo>
                  <a:lnTo>
                    <a:pt x="169157" y="52821"/>
                  </a:lnTo>
                  <a:lnTo>
                    <a:pt x="184453" y="55539"/>
                  </a:lnTo>
                  <a:lnTo>
                    <a:pt x="192311" y="60861"/>
                  </a:lnTo>
                  <a:lnTo>
                    <a:pt x="195211" y="67918"/>
                  </a:lnTo>
                  <a:lnTo>
                    <a:pt x="194804" y="76132"/>
                  </a:lnTo>
                  <a:lnTo>
                    <a:pt x="189853" y="82778"/>
                  </a:lnTo>
                  <a:lnTo>
                    <a:pt x="171874" y="93282"/>
                  </a:lnTo>
                  <a:lnTo>
                    <a:pt x="114937" y="116370"/>
                  </a:lnTo>
                  <a:lnTo>
                    <a:pt x="93358" y="129251"/>
                  </a:lnTo>
                  <a:lnTo>
                    <a:pt x="78176" y="134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39 Forma libre"/>
            <p:cNvSpPr/>
            <p:nvPr/>
          </p:nvSpPr>
          <p:spPr>
            <a:xfrm>
              <a:off x="5193373" y="168456"/>
              <a:ext cx="192259" cy="168457"/>
            </a:xfrm>
            <a:custGeom>
              <a:avLst/>
              <a:gdLst/>
              <a:ahLst/>
              <a:cxnLst/>
              <a:rect l="0" t="0" r="0" b="0"/>
              <a:pathLst>
                <a:path w="192259" h="168457">
                  <a:moveTo>
                    <a:pt x="123518" y="0"/>
                  </a:moveTo>
                  <a:lnTo>
                    <a:pt x="64902" y="5589"/>
                  </a:lnTo>
                  <a:lnTo>
                    <a:pt x="20303" y="19128"/>
                  </a:lnTo>
                  <a:lnTo>
                    <a:pt x="3166" y="30338"/>
                  </a:lnTo>
                  <a:lnTo>
                    <a:pt x="0" y="36603"/>
                  </a:lnTo>
                  <a:lnTo>
                    <a:pt x="228" y="43119"/>
                  </a:lnTo>
                  <a:lnTo>
                    <a:pt x="2721" y="49803"/>
                  </a:lnTo>
                  <a:lnTo>
                    <a:pt x="17968" y="60349"/>
                  </a:lnTo>
                  <a:lnTo>
                    <a:pt x="77062" y="76652"/>
                  </a:lnTo>
                  <a:lnTo>
                    <a:pt x="132279" y="91137"/>
                  </a:lnTo>
                  <a:lnTo>
                    <a:pt x="170828" y="102913"/>
                  </a:lnTo>
                  <a:lnTo>
                    <a:pt x="189778" y="114369"/>
                  </a:lnTo>
                  <a:lnTo>
                    <a:pt x="192258" y="119530"/>
                  </a:lnTo>
                  <a:lnTo>
                    <a:pt x="190402" y="124140"/>
                  </a:lnTo>
                  <a:lnTo>
                    <a:pt x="185655" y="128384"/>
                  </a:lnTo>
                  <a:lnTo>
                    <a:pt x="123967" y="150780"/>
                  </a:lnTo>
                  <a:lnTo>
                    <a:pt x="60507" y="160106"/>
                  </a:lnTo>
                  <a:lnTo>
                    <a:pt x="39291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4053472" y="81105"/>
            <a:ext cx="4092771" cy="934513"/>
            <a:chOff x="4053472" y="81105"/>
            <a:chExt cx="4092771" cy="934513"/>
          </a:xfrm>
        </p:grpSpPr>
        <p:sp>
          <p:nvSpPr>
            <p:cNvPr id="42" name="41 Forma libre"/>
            <p:cNvSpPr/>
            <p:nvPr/>
          </p:nvSpPr>
          <p:spPr>
            <a:xfrm>
              <a:off x="5706446" y="129463"/>
              <a:ext cx="147400" cy="186393"/>
            </a:xfrm>
            <a:custGeom>
              <a:avLst/>
              <a:gdLst/>
              <a:ahLst/>
              <a:cxnLst/>
              <a:rect l="0" t="0" r="0" b="0"/>
              <a:pathLst>
                <a:path w="147400" h="186393">
                  <a:moveTo>
                    <a:pt x="147399" y="17936"/>
                  </a:moveTo>
                  <a:lnTo>
                    <a:pt x="136221" y="6758"/>
                  </a:lnTo>
                  <a:lnTo>
                    <a:pt x="118254" y="1269"/>
                  </a:lnTo>
                  <a:lnTo>
                    <a:pt x="94671" y="0"/>
                  </a:lnTo>
                  <a:lnTo>
                    <a:pt x="55087" y="7032"/>
                  </a:lnTo>
                  <a:lnTo>
                    <a:pt x="27602" y="17379"/>
                  </a:lnTo>
                  <a:lnTo>
                    <a:pt x="19572" y="26924"/>
                  </a:lnTo>
                  <a:lnTo>
                    <a:pt x="13768" y="53126"/>
                  </a:lnTo>
                  <a:lnTo>
                    <a:pt x="17367" y="64793"/>
                  </a:lnTo>
                  <a:lnTo>
                    <a:pt x="33845" y="83995"/>
                  </a:lnTo>
                  <a:lnTo>
                    <a:pt x="95978" y="122677"/>
                  </a:lnTo>
                  <a:lnTo>
                    <a:pt x="109609" y="129877"/>
                  </a:lnTo>
                  <a:lnTo>
                    <a:pt x="116356" y="137017"/>
                  </a:lnTo>
                  <a:lnTo>
                    <a:pt x="118515" y="144117"/>
                  </a:lnTo>
                  <a:lnTo>
                    <a:pt x="117615" y="151189"/>
                  </a:lnTo>
                  <a:lnTo>
                    <a:pt x="111165" y="157075"/>
                  </a:lnTo>
                  <a:lnTo>
                    <a:pt x="58787" y="174925"/>
                  </a:lnTo>
                  <a:lnTo>
                    <a:pt x="0" y="1863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5695917" y="3158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5855301" y="168456"/>
              <a:ext cx="205401" cy="138427"/>
            </a:xfrm>
            <a:custGeom>
              <a:avLst/>
              <a:gdLst/>
              <a:ahLst/>
              <a:cxnLst/>
              <a:rect l="0" t="0" r="0" b="0"/>
              <a:pathLst>
                <a:path w="205401" h="138427">
                  <a:moveTo>
                    <a:pt x="145943" y="0"/>
                  </a:moveTo>
                  <a:lnTo>
                    <a:pt x="111151" y="2340"/>
                  </a:lnTo>
                  <a:lnTo>
                    <a:pt x="69214" y="16811"/>
                  </a:lnTo>
                  <a:lnTo>
                    <a:pt x="24560" y="49498"/>
                  </a:lnTo>
                  <a:lnTo>
                    <a:pt x="2483" y="81477"/>
                  </a:lnTo>
                  <a:lnTo>
                    <a:pt x="0" y="92922"/>
                  </a:lnTo>
                  <a:lnTo>
                    <a:pt x="3480" y="114998"/>
                  </a:lnTo>
                  <a:lnTo>
                    <a:pt x="11193" y="123459"/>
                  </a:lnTo>
                  <a:lnTo>
                    <a:pt x="35362" y="135979"/>
                  </a:lnTo>
                  <a:lnTo>
                    <a:pt x="87442" y="138426"/>
                  </a:lnTo>
                  <a:lnTo>
                    <a:pt x="143876" y="127603"/>
                  </a:lnTo>
                  <a:lnTo>
                    <a:pt x="192631" y="104148"/>
                  </a:lnTo>
                  <a:lnTo>
                    <a:pt x="201635" y="97508"/>
                  </a:lnTo>
                  <a:lnTo>
                    <a:pt x="205297" y="90742"/>
                  </a:lnTo>
                  <a:lnTo>
                    <a:pt x="205400" y="83891"/>
                  </a:lnTo>
                  <a:lnTo>
                    <a:pt x="197485" y="66191"/>
                  </a:lnTo>
                  <a:lnTo>
                    <a:pt x="188057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44 Forma libre"/>
            <p:cNvSpPr/>
            <p:nvPr/>
          </p:nvSpPr>
          <p:spPr>
            <a:xfrm>
              <a:off x="6091875" y="81105"/>
              <a:ext cx="467380" cy="214818"/>
            </a:xfrm>
            <a:custGeom>
              <a:avLst/>
              <a:gdLst/>
              <a:ahLst/>
              <a:cxnLst/>
              <a:rect l="0" t="0" r="0" b="0"/>
              <a:pathLst>
                <a:path w="467380" h="214818">
                  <a:moveTo>
                    <a:pt x="14654" y="13652"/>
                  </a:moveTo>
                  <a:lnTo>
                    <a:pt x="0" y="72268"/>
                  </a:lnTo>
                  <a:lnTo>
                    <a:pt x="1083" y="112648"/>
                  </a:lnTo>
                  <a:lnTo>
                    <a:pt x="14402" y="148659"/>
                  </a:lnTo>
                  <a:lnTo>
                    <a:pt x="38756" y="175966"/>
                  </a:lnTo>
                  <a:lnTo>
                    <a:pt x="73787" y="193286"/>
                  </a:lnTo>
                  <a:lnTo>
                    <a:pt x="97088" y="195655"/>
                  </a:lnTo>
                  <a:lnTo>
                    <a:pt x="117971" y="191638"/>
                  </a:lnTo>
                  <a:lnTo>
                    <a:pt x="135052" y="182054"/>
                  </a:lnTo>
                  <a:lnTo>
                    <a:pt x="147322" y="166876"/>
                  </a:lnTo>
                  <a:lnTo>
                    <a:pt x="152232" y="157915"/>
                  </a:lnTo>
                  <a:lnTo>
                    <a:pt x="155506" y="156621"/>
                  </a:lnTo>
                  <a:lnTo>
                    <a:pt x="157688" y="160437"/>
                  </a:lnTo>
                  <a:lnTo>
                    <a:pt x="162453" y="175986"/>
                  </a:lnTo>
                  <a:lnTo>
                    <a:pt x="172369" y="194595"/>
                  </a:lnTo>
                  <a:lnTo>
                    <a:pt x="187695" y="208324"/>
                  </a:lnTo>
                  <a:lnTo>
                    <a:pt x="196695" y="213623"/>
                  </a:lnTo>
                  <a:lnTo>
                    <a:pt x="206205" y="214817"/>
                  </a:lnTo>
                  <a:lnTo>
                    <a:pt x="226129" y="209903"/>
                  </a:lnTo>
                  <a:lnTo>
                    <a:pt x="274866" y="172813"/>
                  </a:lnTo>
                  <a:lnTo>
                    <a:pt x="282885" y="165383"/>
                  </a:lnTo>
                  <a:lnTo>
                    <a:pt x="289401" y="163939"/>
                  </a:lnTo>
                  <a:lnTo>
                    <a:pt x="294915" y="166485"/>
                  </a:lnTo>
                  <a:lnTo>
                    <a:pt x="317759" y="195789"/>
                  </a:lnTo>
                  <a:lnTo>
                    <a:pt x="326688" y="201757"/>
                  </a:lnTo>
                  <a:lnTo>
                    <a:pt x="349088" y="208388"/>
                  </a:lnTo>
                  <a:lnTo>
                    <a:pt x="359272" y="207817"/>
                  </a:lnTo>
                  <a:lnTo>
                    <a:pt x="376828" y="200943"/>
                  </a:lnTo>
                  <a:lnTo>
                    <a:pt x="399865" y="183919"/>
                  </a:lnTo>
                  <a:lnTo>
                    <a:pt x="411247" y="164585"/>
                  </a:lnTo>
                  <a:lnTo>
                    <a:pt x="428085" y="114046"/>
                  </a:lnTo>
                  <a:lnTo>
                    <a:pt x="433102" y="60172"/>
                  </a:lnTo>
                  <a:lnTo>
                    <a:pt x="420939" y="3703"/>
                  </a:lnTo>
                  <a:lnTo>
                    <a:pt x="417701" y="0"/>
                  </a:lnTo>
                  <a:lnTo>
                    <a:pt x="414373" y="1041"/>
                  </a:lnTo>
                  <a:lnTo>
                    <a:pt x="410985" y="5245"/>
                  </a:lnTo>
                  <a:lnTo>
                    <a:pt x="410340" y="22393"/>
                  </a:lnTo>
                  <a:lnTo>
                    <a:pt x="422563" y="83823"/>
                  </a:lnTo>
                  <a:lnTo>
                    <a:pt x="439073" y="128768"/>
                  </a:lnTo>
                  <a:lnTo>
                    <a:pt x="467379" y="171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45 Forma libre"/>
            <p:cNvSpPr/>
            <p:nvPr/>
          </p:nvSpPr>
          <p:spPr>
            <a:xfrm>
              <a:off x="6538197" y="183949"/>
              <a:ext cx="229718" cy="89793"/>
            </a:xfrm>
            <a:custGeom>
              <a:avLst/>
              <a:gdLst/>
              <a:ahLst/>
              <a:cxnLst/>
              <a:rect l="0" t="0" r="0" b="0"/>
              <a:pathLst>
                <a:path w="229718" h="89793">
                  <a:moveTo>
                    <a:pt x="0" y="68735"/>
                  </a:moveTo>
                  <a:lnTo>
                    <a:pt x="58617" y="59670"/>
                  </a:lnTo>
                  <a:lnTo>
                    <a:pt x="112791" y="51260"/>
                  </a:lnTo>
                  <a:lnTo>
                    <a:pt x="168553" y="45266"/>
                  </a:lnTo>
                  <a:lnTo>
                    <a:pt x="219038" y="33164"/>
                  </a:lnTo>
                  <a:lnTo>
                    <a:pt x="225574" y="27473"/>
                  </a:lnTo>
                  <a:lnTo>
                    <a:pt x="228761" y="20170"/>
                  </a:lnTo>
                  <a:lnTo>
                    <a:pt x="229717" y="11792"/>
                  </a:lnTo>
                  <a:lnTo>
                    <a:pt x="224504" y="6207"/>
                  </a:lnTo>
                  <a:lnTo>
                    <a:pt x="203115" y="0"/>
                  </a:lnTo>
                  <a:lnTo>
                    <a:pt x="163778" y="2096"/>
                  </a:lnTo>
                  <a:lnTo>
                    <a:pt x="128076" y="15715"/>
                  </a:lnTo>
                  <a:lnTo>
                    <a:pt x="112295" y="31133"/>
                  </a:lnTo>
                  <a:lnTo>
                    <a:pt x="106449" y="40157"/>
                  </a:lnTo>
                  <a:lnTo>
                    <a:pt x="104891" y="48513"/>
                  </a:lnTo>
                  <a:lnTo>
                    <a:pt x="106192" y="56424"/>
                  </a:lnTo>
                  <a:lnTo>
                    <a:pt x="109400" y="64037"/>
                  </a:lnTo>
                  <a:lnTo>
                    <a:pt x="128561" y="75616"/>
                  </a:lnTo>
                  <a:lnTo>
                    <a:pt x="168456" y="89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46 Forma libre"/>
            <p:cNvSpPr/>
            <p:nvPr/>
          </p:nvSpPr>
          <p:spPr>
            <a:xfrm>
              <a:off x="4053472" y="494839"/>
              <a:ext cx="2832167" cy="247166"/>
            </a:xfrm>
            <a:custGeom>
              <a:avLst/>
              <a:gdLst/>
              <a:ahLst/>
              <a:cxnLst/>
              <a:rect l="0" t="0" r="0" b="0"/>
              <a:pathLst>
                <a:path w="2832167" h="247166">
                  <a:moveTo>
                    <a:pt x="2832166" y="0"/>
                  </a:moveTo>
                  <a:lnTo>
                    <a:pt x="2783235" y="8334"/>
                  </a:lnTo>
                  <a:lnTo>
                    <a:pt x="2724104" y="10095"/>
                  </a:lnTo>
                  <a:lnTo>
                    <a:pt x="2675885" y="10400"/>
                  </a:lnTo>
                  <a:lnTo>
                    <a:pt x="2624554" y="10491"/>
                  </a:lnTo>
                  <a:lnTo>
                    <a:pt x="2572300" y="16107"/>
                  </a:lnTo>
                  <a:lnTo>
                    <a:pt x="2519772" y="19591"/>
                  </a:lnTo>
                  <a:lnTo>
                    <a:pt x="2467163" y="20623"/>
                  </a:lnTo>
                  <a:lnTo>
                    <a:pt x="2408942" y="20929"/>
                  </a:lnTo>
                  <a:lnTo>
                    <a:pt x="2347237" y="26608"/>
                  </a:lnTo>
                  <a:lnTo>
                    <a:pt x="2302347" y="29374"/>
                  </a:lnTo>
                  <a:lnTo>
                    <a:pt x="2256269" y="30603"/>
                  </a:lnTo>
                  <a:lnTo>
                    <a:pt x="2212394" y="31149"/>
                  </a:lnTo>
                  <a:lnTo>
                    <a:pt x="2169496" y="34511"/>
                  </a:lnTo>
                  <a:lnTo>
                    <a:pt x="2125865" y="38735"/>
                  </a:lnTo>
                  <a:lnTo>
                    <a:pt x="2079177" y="40613"/>
                  </a:lnTo>
                  <a:lnTo>
                    <a:pt x="2031130" y="44566"/>
                  </a:lnTo>
                  <a:lnTo>
                    <a:pt x="1982480" y="49053"/>
                  </a:lnTo>
                  <a:lnTo>
                    <a:pt x="1933562" y="51048"/>
                  </a:lnTo>
                  <a:lnTo>
                    <a:pt x="1884524" y="55053"/>
                  </a:lnTo>
                  <a:lnTo>
                    <a:pt x="1835434" y="59563"/>
                  </a:lnTo>
                  <a:lnTo>
                    <a:pt x="1786320" y="61568"/>
                  </a:lnTo>
                  <a:lnTo>
                    <a:pt x="1734076" y="65578"/>
                  </a:lnTo>
                  <a:lnTo>
                    <a:pt x="1680830" y="70090"/>
                  </a:lnTo>
                  <a:lnTo>
                    <a:pt x="1629870" y="72096"/>
                  </a:lnTo>
                  <a:lnTo>
                    <a:pt x="1579924" y="76106"/>
                  </a:lnTo>
                  <a:lnTo>
                    <a:pt x="1530430" y="81788"/>
                  </a:lnTo>
                  <a:lnTo>
                    <a:pt x="1481137" y="88213"/>
                  </a:lnTo>
                  <a:lnTo>
                    <a:pt x="1431932" y="91849"/>
                  </a:lnTo>
                  <a:lnTo>
                    <a:pt x="1382768" y="94634"/>
                  </a:lnTo>
                  <a:lnTo>
                    <a:pt x="1333620" y="99772"/>
                  </a:lnTo>
                  <a:lnTo>
                    <a:pt x="1284481" y="102835"/>
                  </a:lnTo>
                  <a:lnTo>
                    <a:pt x="1235345" y="105366"/>
                  </a:lnTo>
                  <a:lnTo>
                    <a:pt x="1186211" y="110391"/>
                  </a:lnTo>
                  <a:lnTo>
                    <a:pt x="1140197" y="113404"/>
                  </a:lnTo>
                  <a:lnTo>
                    <a:pt x="1095180" y="115912"/>
                  </a:lnTo>
                  <a:lnTo>
                    <a:pt x="1047876" y="120927"/>
                  </a:lnTo>
                  <a:lnTo>
                    <a:pt x="999556" y="127055"/>
                  </a:lnTo>
                  <a:lnTo>
                    <a:pt x="951955" y="132508"/>
                  </a:lnTo>
                  <a:lnTo>
                    <a:pt x="907402" y="134932"/>
                  </a:lnTo>
                  <a:lnTo>
                    <a:pt x="861084" y="139129"/>
                  </a:lnTo>
                  <a:lnTo>
                    <a:pt x="814372" y="144893"/>
                  </a:lnTo>
                  <a:lnTo>
                    <a:pt x="770215" y="151355"/>
                  </a:lnTo>
                  <a:lnTo>
                    <a:pt x="727193" y="155007"/>
                  </a:lnTo>
                  <a:lnTo>
                    <a:pt x="683505" y="156630"/>
                  </a:lnTo>
                  <a:lnTo>
                    <a:pt x="636792" y="157351"/>
                  </a:lnTo>
                  <a:lnTo>
                    <a:pt x="591855" y="160791"/>
                  </a:lnTo>
                  <a:lnTo>
                    <a:pt x="548485" y="166219"/>
                  </a:lnTo>
                  <a:lnTo>
                    <a:pt x="505814" y="172531"/>
                  </a:lnTo>
                  <a:lnTo>
                    <a:pt x="442329" y="182662"/>
                  </a:lnTo>
                  <a:lnTo>
                    <a:pt x="379065" y="187483"/>
                  </a:lnTo>
                  <a:lnTo>
                    <a:pt x="315866" y="200090"/>
                  </a:lnTo>
                  <a:lnTo>
                    <a:pt x="258276" y="213054"/>
                  </a:lnTo>
                  <a:lnTo>
                    <a:pt x="204168" y="218715"/>
                  </a:lnTo>
                  <a:lnTo>
                    <a:pt x="151091" y="225982"/>
                  </a:lnTo>
                  <a:lnTo>
                    <a:pt x="96396" y="237748"/>
                  </a:lnTo>
                  <a:lnTo>
                    <a:pt x="33418" y="247165"/>
                  </a:lnTo>
                  <a:lnTo>
                    <a:pt x="17582" y="247112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47 Forma libre"/>
            <p:cNvSpPr/>
            <p:nvPr/>
          </p:nvSpPr>
          <p:spPr>
            <a:xfrm>
              <a:off x="4179813" y="885715"/>
              <a:ext cx="357971" cy="129903"/>
            </a:xfrm>
            <a:custGeom>
              <a:avLst/>
              <a:gdLst/>
              <a:ahLst/>
              <a:cxnLst/>
              <a:rect l="0" t="0" r="0" b="0"/>
              <a:pathLst>
                <a:path w="357971" h="129903">
                  <a:moveTo>
                    <a:pt x="0" y="9207"/>
                  </a:moveTo>
                  <a:lnTo>
                    <a:pt x="23720" y="53170"/>
                  </a:lnTo>
                  <a:lnTo>
                    <a:pt x="42003" y="112541"/>
                  </a:lnTo>
                  <a:lnTo>
                    <a:pt x="45550" y="123720"/>
                  </a:lnTo>
                  <a:lnTo>
                    <a:pt x="51424" y="128833"/>
                  </a:lnTo>
                  <a:lnTo>
                    <a:pt x="58849" y="129902"/>
                  </a:lnTo>
                  <a:lnTo>
                    <a:pt x="67309" y="128275"/>
                  </a:lnTo>
                  <a:lnTo>
                    <a:pt x="82948" y="117108"/>
                  </a:lnTo>
                  <a:lnTo>
                    <a:pt x="104906" y="87971"/>
                  </a:lnTo>
                  <a:lnTo>
                    <a:pt x="133095" y="30931"/>
                  </a:lnTo>
                  <a:lnTo>
                    <a:pt x="145332" y="9504"/>
                  </a:lnTo>
                  <a:lnTo>
                    <a:pt x="153040" y="4726"/>
                  </a:lnTo>
                  <a:lnTo>
                    <a:pt x="161688" y="3880"/>
                  </a:lnTo>
                  <a:lnTo>
                    <a:pt x="170964" y="5656"/>
                  </a:lnTo>
                  <a:lnTo>
                    <a:pt x="177147" y="11519"/>
                  </a:lnTo>
                  <a:lnTo>
                    <a:pt x="193474" y="61923"/>
                  </a:lnTo>
                  <a:lnTo>
                    <a:pt x="198096" y="99046"/>
                  </a:lnTo>
                  <a:lnTo>
                    <a:pt x="202254" y="104195"/>
                  </a:lnTo>
                  <a:lnTo>
                    <a:pt x="208536" y="104118"/>
                  </a:lnTo>
                  <a:lnTo>
                    <a:pt x="216233" y="100557"/>
                  </a:lnTo>
                  <a:lnTo>
                    <a:pt x="231025" y="84122"/>
                  </a:lnTo>
                  <a:lnTo>
                    <a:pt x="259408" y="30424"/>
                  </a:lnTo>
                  <a:lnTo>
                    <a:pt x="271660" y="9279"/>
                  </a:lnTo>
                  <a:lnTo>
                    <a:pt x="279373" y="3406"/>
                  </a:lnTo>
                  <a:lnTo>
                    <a:pt x="288024" y="660"/>
                  </a:lnTo>
                  <a:lnTo>
                    <a:pt x="297302" y="0"/>
                  </a:lnTo>
                  <a:lnTo>
                    <a:pt x="304656" y="3069"/>
                  </a:lnTo>
                  <a:lnTo>
                    <a:pt x="315947" y="15838"/>
                  </a:lnTo>
                  <a:lnTo>
                    <a:pt x="331249" y="71056"/>
                  </a:lnTo>
                  <a:lnTo>
                    <a:pt x="357970" y="1250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4611832" y="889333"/>
              <a:ext cx="220750" cy="121404"/>
            </a:xfrm>
            <a:custGeom>
              <a:avLst/>
              <a:gdLst/>
              <a:ahLst/>
              <a:cxnLst/>
              <a:rect l="0" t="0" r="0" b="0"/>
              <a:pathLst>
                <a:path w="220750" h="121404">
                  <a:moveTo>
                    <a:pt x="125992" y="5589"/>
                  </a:moveTo>
                  <a:lnTo>
                    <a:pt x="109225" y="0"/>
                  </a:lnTo>
                  <a:lnTo>
                    <a:pt x="76440" y="2113"/>
                  </a:lnTo>
                  <a:lnTo>
                    <a:pt x="37090" y="21327"/>
                  </a:lnTo>
                  <a:lnTo>
                    <a:pt x="6974" y="49247"/>
                  </a:lnTo>
                  <a:lnTo>
                    <a:pt x="2193" y="60431"/>
                  </a:lnTo>
                  <a:lnTo>
                    <a:pt x="0" y="85335"/>
                  </a:lnTo>
                  <a:lnTo>
                    <a:pt x="4563" y="93848"/>
                  </a:lnTo>
                  <a:lnTo>
                    <a:pt x="12284" y="99524"/>
                  </a:lnTo>
                  <a:lnTo>
                    <a:pt x="22111" y="103307"/>
                  </a:lnTo>
                  <a:lnTo>
                    <a:pt x="45507" y="101272"/>
                  </a:lnTo>
                  <a:lnTo>
                    <a:pt x="84987" y="83853"/>
                  </a:lnTo>
                  <a:lnTo>
                    <a:pt x="140249" y="52114"/>
                  </a:lnTo>
                  <a:lnTo>
                    <a:pt x="171030" y="30423"/>
                  </a:lnTo>
                  <a:lnTo>
                    <a:pt x="175905" y="30334"/>
                  </a:lnTo>
                  <a:lnTo>
                    <a:pt x="177985" y="34954"/>
                  </a:lnTo>
                  <a:lnTo>
                    <a:pt x="181561" y="60693"/>
                  </a:lnTo>
                  <a:lnTo>
                    <a:pt x="193150" y="90547"/>
                  </a:lnTo>
                  <a:lnTo>
                    <a:pt x="203803" y="107689"/>
                  </a:lnTo>
                  <a:lnTo>
                    <a:pt x="220749" y="121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49 Forma libre"/>
            <p:cNvSpPr/>
            <p:nvPr/>
          </p:nvSpPr>
          <p:spPr>
            <a:xfrm>
              <a:off x="4896504" y="852808"/>
              <a:ext cx="191787" cy="157929"/>
            </a:xfrm>
            <a:custGeom>
              <a:avLst/>
              <a:gdLst/>
              <a:ahLst/>
              <a:cxnLst/>
              <a:rect l="0" t="0" r="0" b="0"/>
              <a:pathLst>
                <a:path w="191787" h="157929">
                  <a:moveTo>
                    <a:pt x="51890" y="0"/>
                  </a:moveTo>
                  <a:lnTo>
                    <a:pt x="7928" y="14654"/>
                  </a:lnTo>
                  <a:lnTo>
                    <a:pt x="2695" y="20298"/>
                  </a:lnTo>
                  <a:lnTo>
                    <a:pt x="376" y="27570"/>
                  </a:lnTo>
                  <a:lnTo>
                    <a:pt x="0" y="35928"/>
                  </a:lnTo>
                  <a:lnTo>
                    <a:pt x="6768" y="42669"/>
                  </a:lnTo>
                  <a:lnTo>
                    <a:pt x="64944" y="61894"/>
                  </a:lnTo>
                  <a:lnTo>
                    <a:pt x="118929" y="73321"/>
                  </a:lnTo>
                  <a:lnTo>
                    <a:pt x="170019" y="84116"/>
                  </a:lnTo>
                  <a:lnTo>
                    <a:pt x="183285" y="87663"/>
                  </a:lnTo>
                  <a:lnTo>
                    <a:pt x="189789" y="92367"/>
                  </a:lnTo>
                  <a:lnTo>
                    <a:pt x="191786" y="97843"/>
                  </a:lnTo>
                  <a:lnTo>
                    <a:pt x="190778" y="103833"/>
                  </a:lnTo>
                  <a:lnTo>
                    <a:pt x="184256" y="108997"/>
                  </a:lnTo>
                  <a:lnTo>
                    <a:pt x="131762" y="128808"/>
                  </a:lnTo>
                  <a:lnTo>
                    <a:pt x="85304" y="141891"/>
                  </a:lnTo>
                  <a:lnTo>
                    <a:pt x="51262" y="148887"/>
                  </a:lnTo>
                  <a:lnTo>
                    <a:pt x="30833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5175041" y="842280"/>
              <a:ext cx="132972" cy="147400"/>
            </a:xfrm>
            <a:custGeom>
              <a:avLst/>
              <a:gdLst/>
              <a:ahLst/>
              <a:cxnLst/>
              <a:rect l="0" t="0" r="0" b="0"/>
              <a:pathLst>
                <a:path w="132972" h="147400">
                  <a:moveTo>
                    <a:pt x="68151" y="0"/>
                  </a:moveTo>
                  <a:lnTo>
                    <a:pt x="6058" y="5589"/>
                  </a:lnTo>
                  <a:lnTo>
                    <a:pt x="1019" y="10745"/>
                  </a:lnTo>
                  <a:lnTo>
                    <a:pt x="0" y="17692"/>
                  </a:lnTo>
                  <a:lnTo>
                    <a:pt x="1660" y="25832"/>
                  </a:lnTo>
                  <a:lnTo>
                    <a:pt x="6276" y="32429"/>
                  </a:lnTo>
                  <a:lnTo>
                    <a:pt x="20764" y="42879"/>
                  </a:lnTo>
                  <a:lnTo>
                    <a:pt x="75082" y="62809"/>
                  </a:lnTo>
                  <a:lnTo>
                    <a:pt x="128532" y="77137"/>
                  </a:lnTo>
                  <a:lnTo>
                    <a:pt x="132971" y="83010"/>
                  </a:lnTo>
                  <a:lnTo>
                    <a:pt x="132421" y="90435"/>
                  </a:lnTo>
                  <a:lnTo>
                    <a:pt x="128545" y="98895"/>
                  </a:lnTo>
                  <a:lnTo>
                    <a:pt x="111760" y="111413"/>
                  </a:lnTo>
                  <a:lnTo>
                    <a:pt x="53464" y="136484"/>
                  </a:lnTo>
                  <a:lnTo>
                    <a:pt x="36565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51 Forma libre"/>
            <p:cNvSpPr/>
            <p:nvPr/>
          </p:nvSpPr>
          <p:spPr>
            <a:xfrm>
              <a:off x="5592204" y="791833"/>
              <a:ext cx="167086" cy="176790"/>
            </a:xfrm>
            <a:custGeom>
              <a:avLst/>
              <a:gdLst/>
              <a:ahLst/>
              <a:cxnLst/>
              <a:rect l="0" t="0" r="0" b="0"/>
              <a:pathLst>
                <a:path w="167086" h="176790">
                  <a:moveTo>
                    <a:pt x="93185" y="8333"/>
                  </a:moveTo>
                  <a:lnTo>
                    <a:pt x="55707" y="0"/>
                  </a:lnTo>
                  <a:lnTo>
                    <a:pt x="20859" y="1574"/>
                  </a:lnTo>
                  <a:lnTo>
                    <a:pt x="9873" y="3827"/>
                  </a:lnTo>
                  <a:lnTo>
                    <a:pt x="3718" y="8839"/>
                  </a:lnTo>
                  <a:lnTo>
                    <a:pt x="785" y="15689"/>
                  </a:lnTo>
                  <a:lnTo>
                    <a:pt x="0" y="23765"/>
                  </a:lnTo>
                  <a:lnTo>
                    <a:pt x="5325" y="31490"/>
                  </a:lnTo>
                  <a:lnTo>
                    <a:pt x="60659" y="67809"/>
                  </a:lnTo>
                  <a:lnTo>
                    <a:pt x="114118" y="91612"/>
                  </a:lnTo>
                  <a:lnTo>
                    <a:pt x="161921" y="112001"/>
                  </a:lnTo>
                  <a:lnTo>
                    <a:pt x="167085" y="119559"/>
                  </a:lnTo>
                  <a:lnTo>
                    <a:pt x="167018" y="128107"/>
                  </a:lnTo>
                  <a:lnTo>
                    <a:pt x="163464" y="137315"/>
                  </a:lnTo>
                  <a:lnTo>
                    <a:pt x="154075" y="144624"/>
                  </a:lnTo>
                  <a:lnTo>
                    <a:pt x="109667" y="159330"/>
                  </a:lnTo>
                  <a:lnTo>
                    <a:pt x="57793" y="168011"/>
                  </a:lnTo>
                  <a:lnTo>
                    <a:pt x="30014" y="17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52 Forma libre"/>
            <p:cNvSpPr/>
            <p:nvPr/>
          </p:nvSpPr>
          <p:spPr>
            <a:xfrm>
              <a:off x="5752512" y="831751"/>
              <a:ext cx="227676" cy="98080"/>
            </a:xfrm>
            <a:custGeom>
              <a:avLst/>
              <a:gdLst/>
              <a:ahLst/>
              <a:cxnLst/>
              <a:rect l="0" t="0" r="0" b="0"/>
              <a:pathLst>
                <a:path w="227676" h="98080">
                  <a:moveTo>
                    <a:pt x="153975" y="0"/>
                  </a:moveTo>
                  <a:lnTo>
                    <a:pt x="111948" y="2340"/>
                  </a:lnTo>
                  <a:lnTo>
                    <a:pt x="65353" y="17981"/>
                  </a:lnTo>
                  <a:lnTo>
                    <a:pt x="4062" y="58563"/>
                  </a:lnTo>
                  <a:lnTo>
                    <a:pt x="221" y="65949"/>
                  </a:lnTo>
                  <a:lnTo>
                    <a:pt x="0" y="73212"/>
                  </a:lnTo>
                  <a:lnTo>
                    <a:pt x="2192" y="80393"/>
                  </a:lnTo>
                  <a:lnTo>
                    <a:pt x="9503" y="86351"/>
                  </a:lnTo>
                  <a:lnTo>
                    <a:pt x="33223" y="96090"/>
                  </a:lnTo>
                  <a:lnTo>
                    <a:pt x="57023" y="98079"/>
                  </a:lnTo>
                  <a:lnTo>
                    <a:pt x="112077" y="89824"/>
                  </a:lnTo>
                  <a:lnTo>
                    <a:pt x="162466" y="75758"/>
                  </a:lnTo>
                  <a:lnTo>
                    <a:pt x="203096" y="51663"/>
                  </a:lnTo>
                  <a:lnTo>
                    <a:pt x="227675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3 Forma libre"/>
            <p:cNvSpPr/>
            <p:nvPr/>
          </p:nvSpPr>
          <p:spPr>
            <a:xfrm>
              <a:off x="5980187" y="679582"/>
              <a:ext cx="631710" cy="289041"/>
            </a:xfrm>
            <a:custGeom>
              <a:avLst/>
              <a:gdLst/>
              <a:ahLst/>
              <a:cxnLst/>
              <a:rect l="0" t="0" r="0" b="0"/>
              <a:pathLst>
                <a:path w="631710" h="289041">
                  <a:moveTo>
                    <a:pt x="0" y="15299"/>
                  </a:moveTo>
                  <a:lnTo>
                    <a:pt x="7235" y="44025"/>
                  </a:lnTo>
                  <a:lnTo>
                    <a:pt x="8383" y="93220"/>
                  </a:lnTo>
                  <a:lnTo>
                    <a:pt x="4174" y="144192"/>
                  </a:lnTo>
                  <a:lnTo>
                    <a:pt x="12046" y="200810"/>
                  </a:lnTo>
                  <a:lnTo>
                    <a:pt x="19392" y="222920"/>
                  </a:lnTo>
                  <a:lnTo>
                    <a:pt x="30455" y="240546"/>
                  </a:lnTo>
                  <a:lnTo>
                    <a:pt x="37851" y="245012"/>
                  </a:lnTo>
                  <a:lnTo>
                    <a:pt x="55427" y="246855"/>
                  </a:lnTo>
                  <a:lnTo>
                    <a:pt x="85053" y="235727"/>
                  </a:lnTo>
                  <a:lnTo>
                    <a:pt x="110469" y="217611"/>
                  </a:lnTo>
                  <a:lnTo>
                    <a:pt x="135338" y="181907"/>
                  </a:lnTo>
                  <a:lnTo>
                    <a:pt x="131900" y="186443"/>
                  </a:lnTo>
                  <a:lnTo>
                    <a:pt x="131932" y="200158"/>
                  </a:lnTo>
                  <a:lnTo>
                    <a:pt x="137015" y="216781"/>
                  </a:lnTo>
                  <a:lnTo>
                    <a:pt x="147073" y="231969"/>
                  </a:lnTo>
                  <a:lnTo>
                    <a:pt x="162462" y="243398"/>
                  </a:lnTo>
                  <a:lnTo>
                    <a:pt x="183339" y="251207"/>
                  </a:lnTo>
                  <a:lnTo>
                    <a:pt x="212115" y="254678"/>
                  </a:lnTo>
                  <a:lnTo>
                    <a:pt x="224468" y="252094"/>
                  </a:lnTo>
                  <a:lnTo>
                    <a:pt x="244433" y="239864"/>
                  </a:lnTo>
                  <a:lnTo>
                    <a:pt x="268827" y="213248"/>
                  </a:lnTo>
                  <a:lnTo>
                    <a:pt x="272804" y="203417"/>
                  </a:lnTo>
                  <a:lnTo>
                    <a:pt x="274104" y="183135"/>
                  </a:lnTo>
                  <a:lnTo>
                    <a:pt x="272813" y="179832"/>
                  </a:lnTo>
                  <a:lnTo>
                    <a:pt x="270782" y="181140"/>
                  </a:lnTo>
                  <a:lnTo>
                    <a:pt x="268259" y="185521"/>
                  </a:lnTo>
                  <a:lnTo>
                    <a:pt x="268916" y="191951"/>
                  </a:lnTo>
                  <a:lnTo>
                    <a:pt x="275886" y="208455"/>
                  </a:lnTo>
                  <a:lnTo>
                    <a:pt x="298553" y="231888"/>
                  </a:lnTo>
                  <a:lnTo>
                    <a:pt x="323762" y="240242"/>
                  </a:lnTo>
                  <a:lnTo>
                    <a:pt x="352125" y="242786"/>
                  </a:lnTo>
                  <a:lnTo>
                    <a:pt x="376428" y="240016"/>
                  </a:lnTo>
                  <a:lnTo>
                    <a:pt x="398928" y="228647"/>
                  </a:lnTo>
                  <a:lnTo>
                    <a:pt x="419457" y="210726"/>
                  </a:lnTo>
                  <a:lnTo>
                    <a:pt x="436379" y="187163"/>
                  </a:lnTo>
                  <a:lnTo>
                    <a:pt x="447882" y="142001"/>
                  </a:lnTo>
                  <a:lnTo>
                    <a:pt x="451290" y="85985"/>
                  </a:lnTo>
                  <a:lnTo>
                    <a:pt x="441122" y="36113"/>
                  </a:lnTo>
                  <a:lnTo>
                    <a:pt x="423291" y="2879"/>
                  </a:lnTo>
                  <a:lnTo>
                    <a:pt x="417895" y="0"/>
                  </a:lnTo>
                  <a:lnTo>
                    <a:pt x="413127" y="1590"/>
                  </a:lnTo>
                  <a:lnTo>
                    <a:pt x="408779" y="6160"/>
                  </a:lnTo>
                  <a:lnTo>
                    <a:pt x="407068" y="23715"/>
                  </a:lnTo>
                  <a:lnTo>
                    <a:pt x="415501" y="78703"/>
                  </a:lnTo>
                  <a:lnTo>
                    <a:pt x="429601" y="130248"/>
                  </a:lnTo>
                  <a:lnTo>
                    <a:pt x="460396" y="192552"/>
                  </a:lnTo>
                  <a:lnTo>
                    <a:pt x="475405" y="225356"/>
                  </a:lnTo>
                  <a:lnTo>
                    <a:pt x="474864" y="230206"/>
                  </a:lnTo>
                  <a:lnTo>
                    <a:pt x="470994" y="231100"/>
                  </a:lnTo>
                  <a:lnTo>
                    <a:pt x="433977" y="221313"/>
                  </a:lnTo>
                  <a:lnTo>
                    <a:pt x="428528" y="216982"/>
                  </a:lnTo>
                  <a:lnTo>
                    <a:pt x="427235" y="211756"/>
                  </a:lnTo>
                  <a:lnTo>
                    <a:pt x="428713" y="205932"/>
                  </a:lnTo>
                  <a:lnTo>
                    <a:pt x="434377" y="202049"/>
                  </a:lnTo>
                  <a:lnTo>
                    <a:pt x="465877" y="196584"/>
                  </a:lnTo>
                  <a:lnTo>
                    <a:pt x="525210" y="194738"/>
                  </a:lnTo>
                  <a:lnTo>
                    <a:pt x="587926" y="194373"/>
                  </a:lnTo>
                  <a:lnTo>
                    <a:pt x="600181" y="197853"/>
                  </a:lnTo>
                  <a:lnTo>
                    <a:pt x="609521" y="203682"/>
                  </a:lnTo>
                  <a:lnTo>
                    <a:pt x="616917" y="211078"/>
                  </a:lnTo>
                  <a:lnTo>
                    <a:pt x="625135" y="231773"/>
                  </a:lnTo>
                  <a:lnTo>
                    <a:pt x="631709" y="289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6580312" y="7791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6685945" y="831751"/>
              <a:ext cx="108909" cy="111182"/>
            </a:xfrm>
            <a:custGeom>
              <a:avLst/>
              <a:gdLst/>
              <a:ahLst/>
              <a:cxnLst/>
              <a:rect l="0" t="0" r="0" b="0"/>
              <a:pathLst>
                <a:path w="108909" h="111182">
                  <a:moveTo>
                    <a:pt x="31236" y="42114"/>
                  </a:moveTo>
                  <a:lnTo>
                    <a:pt x="1928" y="77012"/>
                  </a:lnTo>
                  <a:lnTo>
                    <a:pt x="0" y="86436"/>
                  </a:lnTo>
                  <a:lnTo>
                    <a:pt x="4095" y="106267"/>
                  </a:lnTo>
                  <a:lnTo>
                    <a:pt x="9633" y="110619"/>
                  </a:lnTo>
                  <a:lnTo>
                    <a:pt x="16834" y="111181"/>
                  </a:lnTo>
                  <a:lnTo>
                    <a:pt x="59198" y="95271"/>
                  </a:lnTo>
                  <a:lnTo>
                    <a:pt x="93333" y="76322"/>
                  </a:lnTo>
                  <a:lnTo>
                    <a:pt x="100711" y="67259"/>
                  </a:lnTo>
                  <a:lnTo>
                    <a:pt x="108908" y="44711"/>
                  </a:lnTo>
                  <a:lnTo>
                    <a:pt x="107584" y="34487"/>
                  </a:lnTo>
                  <a:lnTo>
                    <a:pt x="838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6 Forma libre"/>
            <p:cNvSpPr/>
            <p:nvPr/>
          </p:nvSpPr>
          <p:spPr>
            <a:xfrm>
              <a:off x="6832995" y="852808"/>
              <a:ext cx="147400" cy="94758"/>
            </a:xfrm>
            <a:custGeom>
              <a:avLst/>
              <a:gdLst/>
              <a:ahLst/>
              <a:cxnLst/>
              <a:rect l="0" t="0" r="0" b="0"/>
              <a:pathLst>
                <a:path w="147400" h="94758">
                  <a:moveTo>
                    <a:pt x="0" y="0"/>
                  </a:moveTo>
                  <a:lnTo>
                    <a:pt x="0" y="22357"/>
                  </a:lnTo>
                  <a:lnTo>
                    <a:pt x="4680" y="30113"/>
                  </a:lnTo>
                  <a:lnTo>
                    <a:pt x="22357" y="41850"/>
                  </a:lnTo>
                  <a:lnTo>
                    <a:pt x="82204" y="57461"/>
                  </a:lnTo>
                  <a:lnTo>
                    <a:pt x="137862" y="88941"/>
                  </a:lnTo>
                  <a:lnTo>
                    <a:pt x="147399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57 Forma libre"/>
            <p:cNvSpPr/>
            <p:nvPr/>
          </p:nvSpPr>
          <p:spPr>
            <a:xfrm>
              <a:off x="7127793" y="50536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7376351" y="389554"/>
              <a:ext cx="14655" cy="157929"/>
            </a:xfrm>
            <a:custGeom>
              <a:avLst/>
              <a:gdLst/>
              <a:ahLst/>
              <a:cxnLst/>
              <a:rect l="0" t="0" r="0" b="0"/>
              <a:pathLst>
                <a:path w="14655" h="157929">
                  <a:moveTo>
                    <a:pt x="14654" y="0"/>
                  </a:moveTo>
                  <a:lnTo>
                    <a:pt x="0" y="49552"/>
                  </a:lnTo>
                  <a:lnTo>
                    <a:pt x="3268" y="108618"/>
                  </a:lnTo>
                  <a:lnTo>
                    <a:pt x="14654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9 Forma libre"/>
            <p:cNvSpPr/>
            <p:nvPr/>
          </p:nvSpPr>
          <p:spPr>
            <a:xfrm>
              <a:off x="7473445" y="416035"/>
              <a:ext cx="296029" cy="144815"/>
            </a:xfrm>
            <a:custGeom>
              <a:avLst/>
              <a:gdLst/>
              <a:ahLst/>
              <a:cxnLst/>
              <a:rect l="0" t="0" r="0" b="0"/>
              <a:pathLst>
                <a:path w="296029" h="144815">
                  <a:moveTo>
                    <a:pt x="64959" y="5105"/>
                  </a:moveTo>
                  <a:lnTo>
                    <a:pt x="17521" y="34413"/>
                  </a:lnTo>
                  <a:lnTo>
                    <a:pt x="5661" y="54006"/>
                  </a:lnTo>
                  <a:lnTo>
                    <a:pt x="861" y="65781"/>
                  </a:lnTo>
                  <a:lnTo>
                    <a:pt x="0" y="77141"/>
                  </a:lnTo>
                  <a:lnTo>
                    <a:pt x="5283" y="99122"/>
                  </a:lnTo>
                  <a:lnTo>
                    <a:pt x="24788" y="117470"/>
                  </a:lnTo>
                  <a:lnTo>
                    <a:pt x="54124" y="132254"/>
                  </a:lnTo>
                  <a:lnTo>
                    <a:pt x="111272" y="144814"/>
                  </a:lnTo>
                  <a:lnTo>
                    <a:pt x="156123" y="144017"/>
                  </a:lnTo>
                  <a:lnTo>
                    <a:pt x="200233" y="136644"/>
                  </a:lnTo>
                  <a:lnTo>
                    <a:pt x="239725" y="124398"/>
                  </a:lnTo>
                  <a:lnTo>
                    <a:pt x="268975" y="107257"/>
                  </a:lnTo>
                  <a:lnTo>
                    <a:pt x="287434" y="87940"/>
                  </a:lnTo>
                  <a:lnTo>
                    <a:pt x="293994" y="77876"/>
                  </a:lnTo>
                  <a:lnTo>
                    <a:pt x="296028" y="66487"/>
                  </a:lnTo>
                  <a:lnTo>
                    <a:pt x="292048" y="41355"/>
                  </a:lnTo>
                  <a:lnTo>
                    <a:pt x="276242" y="20826"/>
                  </a:lnTo>
                  <a:lnTo>
                    <a:pt x="265476" y="12076"/>
                  </a:lnTo>
                  <a:lnTo>
                    <a:pt x="234796" y="2354"/>
                  </a:lnTo>
                  <a:lnTo>
                    <a:pt x="184302" y="0"/>
                  </a:lnTo>
                  <a:lnTo>
                    <a:pt x="122963" y="11668"/>
                  </a:lnTo>
                  <a:lnTo>
                    <a:pt x="107074" y="15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7789381" y="405022"/>
              <a:ext cx="356862" cy="152693"/>
            </a:xfrm>
            <a:custGeom>
              <a:avLst/>
              <a:gdLst/>
              <a:ahLst/>
              <a:cxnLst/>
              <a:rect l="0" t="0" r="0" b="0"/>
              <a:pathLst>
                <a:path w="356862" h="152693">
                  <a:moveTo>
                    <a:pt x="191220" y="5589"/>
                  </a:moveTo>
                  <a:lnTo>
                    <a:pt x="174452" y="0"/>
                  </a:lnTo>
                  <a:lnTo>
                    <a:pt x="141668" y="2114"/>
                  </a:lnTo>
                  <a:lnTo>
                    <a:pt x="86342" y="16585"/>
                  </a:lnTo>
                  <a:lnTo>
                    <a:pt x="43901" y="35837"/>
                  </a:lnTo>
                  <a:lnTo>
                    <a:pt x="17849" y="55366"/>
                  </a:lnTo>
                  <a:lnTo>
                    <a:pt x="5762" y="75286"/>
                  </a:lnTo>
                  <a:lnTo>
                    <a:pt x="901" y="87149"/>
                  </a:lnTo>
                  <a:lnTo>
                    <a:pt x="0" y="98567"/>
                  </a:lnTo>
                  <a:lnTo>
                    <a:pt x="5238" y="120612"/>
                  </a:lnTo>
                  <a:lnTo>
                    <a:pt x="18484" y="135869"/>
                  </a:lnTo>
                  <a:lnTo>
                    <a:pt x="26930" y="141576"/>
                  </a:lnTo>
                  <a:lnTo>
                    <a:pt x="77941" y="149607"/>
                  </a:lnTo>
                  <a:lnTo>
                    <a:pt x="133739" y="151986"/>
                  </a:lnTo>
                  <a:lnTo>
                    <a:pt x="181728" y="152692"/>
                  </a:lnTo>
                  <a:lnTo>
                    <a:pt x="231171" y="147311"/>
                  </a:lnTo>
                  <a:lnTo>
                    <a:pt x="283470" y="135013"/>
                  </a:lnTo>
                  <a:lnTo>
                    <a:pt x="315650" y="123616"/>
                  </a:lnTo>
                  <a:lnTo>
                    <a:pt x="340523" y="104771"/>
                  </a:lnTo>
                  <a:lnTo>
                    <a:pt x="355453" y="87105"/>
                  </a:lnTo>
                  <a:lnTo>
                    <a:pt x="356861" y="77481"/>
                  </a:lnTo>
                  <a:lnTo>
                    <a:pt x="349066" y="57428"/>
                  </a:lnTo>
                  <a:lnTo>
                    <a:pt x="333904" y="43057"/>
                  </a:lnTo>
                  <a:lnTo>
                    <a:pt x="302517" y="28389"/>
                  </a:lnTo>
                  <a:lnTo>
                    <a:pt x="249990" y="12953"/>
                  </a:lnTo>
                  <a:lnTo>
                    <a:pt x="195724" y="8214"/>
                  </a:lnTo>
                  <a:lnTo>
                    <a:pt x="153116" y="14210"/>
                  </a:lnTo>
                  <a:lnTo>
                    <a:pt x="128050" y="16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526241" y="2506047"/>
            <a:ext cx="3528061" cy="1231571"/>
            <a:chOff x="4526241" y="2506047"/>
            <a:chExt cx="3528061" cy="1231571"/>
          </a:xfrm>
        </p:grpSpPr>
        <p:sp>
          <p:nvSpPr>
            <p:cNvPr id="63" name="62 Forma libre"/>
            <p:cNvSpPr/>
            <p:nvPr/>
          </p:nvSpPr>
          <p:spPr>
            <a:xfrm>
              <a:off x="4818197" y="2506047"/>
              <a:ext cx="372353" cy="417378"/>
            </a:xfrm>
            <a:custGeom>
              <a:avLst/>
              <a:gdLst/>
              <a:ahLst/>
              <a:cxnLst/>
              <a:rect l="0" t="0" r="0" b="0"/>
              <a:pathLst>
                <a:path w="372353" h="417378">
                  <a:moveTo>
                    <a:pt x="372352" y="41849"/>
                  </a:moveTo>
                  <a:lnTo>
                    <a:pt x="372352" y="19493"/>
                  </a:lnTo>
                  <a:lnTo>
                    <a:pt x="367673" y="11737"/>
                  </a:lnTo>
                  <a:lnTo>
                    <a:pt x="349996" y="0"/>
                  </a:lnTo>
                  <a:lnTo>
                    <a:pt x="320302" y="243"/>
                  </a:lnTo>
                  <a:lnTo>
                    <a:pt x="267243" y="16653"/>
                  </a:lnTo>
                  <a:lnTo>
                    <a:pt x="213680" y="48051"/>
                  </a:lnTo>
                  <a:lnTo>
                    <a:pt x="188208" y="69683"/>
                  </a:lnTo>
                  <a:lnTo>
                    <a:pt x="179376" y="90095"/>
                  </a:lnTo>
                  <a:lnTo>
                    <a:pt x="177021" y="102089"/>
                  </a:lnTo>
                  <a:lnTo>
                    <a:pt x="182470" y="110085"/>
                  </a:lnTo>
                  <a:lnTo>
                    <a:pt x="207242" y="118970"/>
                  </a:lnTo>
                  <a:lnTo>
                    <a:pt x="238528" y="116679"/>
                  </a:lnTo>
                  <a:lnTo>
                    <a:pt x="282788" y="102236"/>
                  </a:lnTo>
                  <a:lnTo>
                    <a:pt x="340065" y="76794"/>
                  </a:lnTo>
                  <a:lnTo>
                    <a:pt x="361512" y="64789"/>
                  </a:lnTo>
                  <a:lnTo>
                    <a:pt x="367465" y="66501"/>
                  </a:lnTo>
                  <a:lnTo>
                    <a:pt x="370264" y="73492"/>
                  </a:lnTo>
                  <a:lnTo>
                    <a:pt x="370960" y="84001"/>
                  </a:lnTo>
                  <a:lnTo>
                    <a:pt x="365494" y="105037"/>
                  </a:lnTo>
                  <a:lnTo>
                    <a:pt x="335185" y="166071"/>
                  </a:lnTo>
                  <a:lnTo>
                    <a:pt x="297550" y="221108"/>
                  </a:lnTo>
                  <a:lnTo>
                    <a:pt x="256321" y="277040"/>
                  </a:lnTo>
                  <a:lnTo>
                    <a:pt x="207146" y="331979"/>
                  </a:lnTo>
                  <a:lnTo>
                    <a:pt x="151682" y="383086"/>
                  </a:lnTo>
                  <a:lnTo>
                    <a:pt x="98668" y="409068"/>
                  </a:lnTo>
                  <a:lnTo>
                    <a:pt x="63923" y="417377"/>
                  </a:lnTo>
                  <a:lnTo>
                    <a:pt x="27112" y="416719"/>
                  </a:lnTo>
                  <a:lnTo>
                    <a:pt x="15850" y="414595"/>
                  </a:lnTo>
                  <a:lnTo>
                    <a:pt x="8342" y="408500"/>
                  </a:lnTo>
                  <a:lnTo>
                    <a:pt x="0" y="389249"/>
                  </a:lnTo>
                  <a:lnTo>
                    <a:pt x="2532" y="368215"/>
                  </a:lnTo>
                  <a:lnTo>
                    <a:pt x="17111" y="339762"/>
                  </a:lnTo>
                  <a:lnTo>
                    <a:pt x="30804" y="325163"/>
                  </a:lnTo>
                  <a:lnTo>
                    <a:pt x="88600" y="291340"/>
                  </a:lnTo>
                  <a:lnTo>
                    <a:pt x="151299" y="266793"/>
                  </a:lnTo>
                  <a:lnTo>
                    <a:pt x="214425" y="241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63 Forma libre"/>
            <p:cNvSpPr/>
            <p:nvPr/>
          </p:nvSpPr>
          <p:spPr>
            <a:xfrm>
              <a:off x="5222135" y="2568953"/>
              <a:ext cx="168457" cy="136872"/>
            </a:xfrm>
            <a:custGeom>
              <a:avLst/>
              <a:gdLst/>
              <a:ahLst/>
              <a:cxnLst/>
              <a:rect l="0" t="0" r="0" b="0"/>
              <a:pathLst>
                <a:path w="168457" h="136872">
                  <a:moveTo>
                    <a:pt x="0" y="136871"/>
                  </a:moveTo>
                  <a:lnTo>
                    <a:pt x="10745" y="110485"/>
                  </a:lnTo>
                  <a:lnTo>
                    <a:pt x="54057" y="47970"/>
                  </a:lnTo>
                  <a:lnTo>
                    <a:pt x="84647" y="17853"/>
                  </a:lnTo>
                  <a:lnTo>
                    <a:pt x="108591" y="7935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5365910" y="2627043"/>
              <a:ext cx="287894" cy="163010"/>
            </a:xfrm>
            <a:custGeom>
              <a:avLst/>
              <a:gdLst/>
              <a:ahLst/>
              <a:cxnLst/>
              <a:rect l="0" t="0" r="0" b="0"/>
              <a:pathLst>
                <a:path w="287894" h="163010">
                  <a:moveTo>
                    <a:pt x="172080" y="57724"/>
                  </a:moveTo>
                  <a:lnTo>
                    <a:pt x="154099" y="26442"/>
                  </a:lnTo>
                  <a:lnTo>
                    <a:pt x="137182" y="10286"/>
                  </a:lnTo>
                  <a:lnTo>
                    <a:pt x="111726" y="1545"/>
                  </a:lnTo>
                  <a:lnTo>
                    <a:pt x="82085" y="0"/>
                  </a:lnTo>
                  <a:lnTo>
                    <a:pt x="53313" y="7112"/>
                  </a:lnTo>
                  <a:lnTo>
                    <a:pt x="16397" y="29860"/>
                  </a:lnTo>
                  <a:lnTo>
                    <a:pt x="3452" y="51969"/>
                  </a:lnTo>
                  <a:lnTo>
                    <a:pt x="0" y="64416"/>
                  </a:lnTo>
                  <a:lnTo>
                    <a:pt x="2378" y="75053"/>
                  </a:lnTo>
                  <a:lnTo>
                    <a:pt x="17498" y="93112"/>
                  </a:lnTo>
                  <a:lnTo>
                    <a:pt x="42935" y="102698"/>
                  </a:lnTo>
                  <a:lnTo>
                    <a:pt x="73738" y="104619"/>
                  </a:lnTo>
                  <a:lnTo>
                    <a:pt x="122795" y="92546"/>
                  </a:lnTo>
                  <a:lnTo>
                    <a:pt x="178766" y="67505"/>
                  </a:lnTo>
                  <a:lnTo>
                    <a:pt x="190575" y="60735"/>
                  </a:lnTo>
                  <a:lnTo>
                    <a:pt x="199618" y="62071"/>
                  </a:lnTo>
                  <a:lnTo>
                    <a:pt x="206816" y="68811"/>
                  </a:lnTo>
                  <a:lnTo>
                    <a:pt x="237723" y="128353"/>
                  </a:lnTo>
                  <a:lnTo>
                    <a:pt x="251557" y="142927"/>
                  </a:lnTo>
                  <a:lnTo>
                    <a:pt x="287893" y="163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5695917" y="2653181"/>
              <a:ext cx="379027" cy="157929"/>
            </a:xfrm>
            <a:custGeom>
              <a:avLst/>
              <a:gdLst/>
              <a:ahLst/>
              <a:cxnLst/>
              <a:rect l="0" t="0" r="0" b="0"/>
              <a:pathLst>
                <a:path w="379027" h="157929">
                  <a:moveTo>
                    <a:pt x="0" y="0"/>
                  </a:moveTo>
                  <a:lnTo>
                    <a:pt x="14655" y="55141"/>
                  </a:lnTo>
                  <a:lnTo>
                    <a:pt x="30339" y="92378"/>
                  </a:lnTo>
                  <a:lnTo>
                    <a:pt x="46239" y="108517"/>
                  </a:lnTo>
                  <a:lnTo>
                    <a:pt x="55393" y="114459"/>
                  </a:lnTo>
                  <a:lnTo>
                    <a:pt x="74922" y="117941"/>
                  </a:lnTo>
                  <a:lnTo>
                    <a:pt x="85043" y="117232"/>
                  </a:lnTo>
                  <a:lnTo>
                    <a:pt x="102528" y="110205"/>
                  </a:lnTo>
                  <a:lnTo>
                    <a:pt x="138406" y="81041"/>
                  </a:lnTo>
                  <a:lnTo>
                    <a:pt x="176457" y="26367"/>
                  </a:lnTo>
                  <a:lnTo>
                    <a:pt x="180809" y="26937"/>
                  </a:lnTo>
                  <a:lnTo>
                    <a:pt x="183710" y="33166"/>
                  </a:lnTo>
                  <a:lnTo>
                    <a:pt x="191089" y="91672"/>
                  </a:lnTo>
                  <a:lnTo>
                    <a:pt x="200352" y="114443"/>
                  </a:lnTo>
                  <a:lnTo>
                    <a:pt x="207268" y="120749"/>
                  </a:lnTo>
                  <a:lnTo>
                    <a:pt x="215387" y="123783"/>
                  </a:lnTo>
                  <a:lnTo>
                    <a:pt x="224310" y="124636"/>
                  </a:lnTo>
                  <a:lnTo>
                    <a:pt x="243582" y="119345"/>
                  </a:lnTo>
                  <a:lnTo>
                    <a:pt x="293817" y="90326"/>
                  </a:lnTo>
                  <a:lnTo>
                    <a:pt x="310349" y="76800"/>
                  </a:lnTo>
                  <a:lnTo>
                    <a:pt x="318034" y="74597"/>
                  </a:lnTo>
                  <a:lnTo>
                    <a:pt x="325497" y="75468"/>
                  </a:lnTo>
                  <a:lnTo>
                    <a:pt x="332811" y="78388"/>
                  </a:lnTo>
                  <a:lnTo>
                    <a:pt x="344058" y="90991"/>
                  </a:lnTo>
                  <a:lnTo>
                    <a:pt x="373414" y="141754"/>
                  </a:lnTo>
                  <a:lnTo>
                    <a:pt x="379026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66 Forma libre"/>
            <p:cNvSpPr/>
            <p:nvPr/>
          </p:nvSpPr>
          <p:spPr>
            <a:xfrm>
              <a:off x="6176721" y="2686664"/>
              <a:ext cx="166529" cy="161025"/>
            </a:xfrm>
            <a:custGeom>
              <a:avLst/>
              <a:gdLst/>
              <a:ahLst/>
              <a:cxnLst/>
              <a:rect l="0" t="0" r="0" b="0"/>
              <a:pathLst>
                <a:path w="166529" h="161025">
                  <a:moveTo>
                    <a:pt x="87735" y="19160"/>
                  </a:moveTo>
                  <a:lnTo>
                    <a:pt x="32690" y="2371"/>
                  </a:lnTo>
                  <a:lnTo>
                    <a:pt x="7898" y="0"/>
                  </a:lnTo>
                  <a:lnTo>
                    <a:pt x="1755" y="1707"/>
                  </a:lnTo>
                  <a:lnTo>
                    <a:pt x="0" y="5185"/>
                  </a:lnTo>
                  <a:lnTo>
                    <a:pt x="1169" y="9844"/>
                  </a:lnTo>
                  <a:lnTo>
                    <a:pt x="19582" y="33167"/>
                  </a:lnTo>
                  <a:lnTo>
                    <a:pt x="73647" y="74456"/>
                  </a:lnTo>
                  <a:lnTo>
                    <a:pt x="127066" y="103262"/>
                  </a:lnTo>
                  <a:lnTo>
                    <a:pt x="160610" y="121938"/>
                  </a:lnTo>
                  <a:lnTo>
                    <a:pt x="165565" y="129793"/>
                  </a:lnTo>
                  <a:lnTo>
                    <a:pt x="166528" y="138539"/>
                  </a:lnTo>
                  <a:lnTo>
                    <a:pt x="164830" y="147879"/>
                  </a:lnTo>
                  <a:lnTo>
                    <a:pt x="159019" y="154105"/>
                  </a:lnTo>
                  <a:lnTo>
                    <a:pt x="140084" y="161024"/>
                  </a:lnTo>
                  <a:lnTo>
                    <a:pt x="82483" y="157497"/>
                  </a:lnTo>
                  <a:lnTo>
                    <a:pt x="56150" y="156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67 Forma libre"/>
            <p:cNvSpPr/>
            <p:nvPr/>
          </p:nvSpPr>
          <p:spPr>
            <a:xfrm>
              <a:off x="6632953" y="2711551"/>
              <a:ext cx="189515" cy="178498"/>
            </a:xfrm>
            <a:custGeom>
              <a:avLst/>
              <a:gdLst/>
              <a:ahLst/>
              <a:cxnLst/>
              <a:rect l="0" t="0" r="0" b="0"/>
              <a:pathLst>
                <a:path w="189515" h="178498">
                  <a:moveTo>
                    <a:pt x="189514" y="25858"/>
                  </a:moveTo>
                  <a:lnTo>
                    <a:pt x="134469" y="7900"/>
                  </a:lnTo>
                  <a:lnTo>
                    <a:pt x="97685" y="0"/>
                  </a:lnTo>
                  <a:lnTo>
                    <a:pt x="75001" y="1888"/>
                  </a:lnTo>
                  <a:lnTo>
                    <a:pt x="66378" y="6368"/>
                  </a:lnTo>
                  <a:lnTo>
                    <a:pt x="53678" y="20706"/>
                  </a:lnTo>
                  <a:lnTo>
                    <a:pt x="52164" y="30612"/>
                  </a:lnTo>
                  <a:lnTo>
                    <a:pt x="56719" y="54097"/>
                  </a:lnTo>
                  <a:lnTo>
                    <a:pt x="93179" y="104963"/>
                  </a:lnTo>
                  <a:lnTo>
                    <a:pt x="118986" y="130925"/>
                  </a:lnTo>
                  <a:lnTo>
                    <a:pt x="155435" y="157010"/>
                  </a:lnTo>
                  <a:lnTo>
                    <a:pt x="163285" y="165935"/>
                  </a:lnTo>
                  <a:lnTo>
                    <a:pt x="163839" y="171885"/>
                  </a:lnTo>
                  <a:lnTo>
                    <a:pt x="159529" y="175852"/>
                  </a:lnTo>
                  <a:lnTo>
                    <a:pt x="151976" y="178497"/>
                  </a:lnTo>
                  <a:lnTo>
                    <a:pt x="134226" y="178316"/>
                  </a:lnTo>
                  <a:lnTo>
                    <a:pt x="73469" y="162249"/>
                  </a:lnTo>
                  <a:lnTo>
                    <a:pt x="11534" y="144749"/>
                  </a:lnTo>
                  <a:lnTo>
                    <a:pt x="0" y="1416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68 Forma libre"/>
            <p:cNvSpPr/>
            <p:nvPr/>
          </p:nvSpPr>
          <p:spPr>
            <a:xfrm>
              <a:off x="6820201" y="2768995"/>
              <a:ext cx="200205" cy="133805"/>
            </a:xfrm>
            <a:custGeom>
              <a:avLst/>
              <a:gdLst/>
              <a:ahLst/>
              <a:cxnLst/>
              <a:rect l="0" t="0" r="0" b="0"/>
              <a:pathLst>
                <a:path w="200205" h="133805">
                  <a:moveTo>
                    <a:pt x="170722" y="52642"/>
                  </a:moveTo>
                  <a:lnTo>
                    <a:pt x="152741" y="37001"/>
                  </a:lnTo>
                  <a:lnTo>
                    <a:pt x="110368" y="21434"/>
                  </a:lnTo>
                  <a:lnTo>
                    <a:pt x="95391" y="17798"/>
                  </a:lnTo>
                  <a:lnTo>
                    <a:pt x="66272" y="19999"/>
                  </a:lnTo>
                  <a:lnTo>
                    <a:pt x="9450" y="40475"/>
                  </a:lnTo>
                  <a:lnTo>
                    <a:pt x="2376" y="50380"/>
                  </a:lnTo>
                  <a:lnTo>
                    <a:pt x="0" y="62833"/>
                  </a:lnTo>
                  <a:lnTo>
                    <a:pt x="755" y="76983"/>
                  </a:lnTo>
                  <a:lnTo>
                    <a:pt x="7108" y="88757"/>
                  </a:lnTo>
                  <a:lnTo>
                    <a:pt x="29764" y="108078"/>
                  </a:lnTo>
                  <a:lnTo>
                    <a:pt x="64225" y="126520"/>
                  </a:lnTo>
                  <a:lnTo>
                    <a:pt x="113430" y="133804"/>
                  </a:lnTo>
                  <a:lnTo>
                    <a:pt x="166874" y="130372"/>
                  </a:lnTo>
                  <a:lnTo>
                    <a:pt x="179855" y="125519"/>
                  </a:lnTo>
                  <a:lnTo>
                    <a:pt x="197397" y="110768"/>
                  </a:lnTo>
                  <a:lnTo>
                    <a:pt x="200204" y="101922"/>
                  </a:lnTo>
                  <a:lnTo>
                    <a:pt x="197083" y="82733"/>
                  </a:lnTo>
                  <a:lnTo>
                    <a:pt x="181658" y="62506"/>
                  </a:lnTo>
                  <a:lnTo>
                    <a:pt x="123765" y="20016"/>
                  </a:lnTo>
                  <a:lnTo>
                    <a:pt x="970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7075788" y="2611067"/>
              <a:ext cx="483674" cy="369024"/>
            </a:xfrm>
            <a:custGeom>
              <a:avLst/>
              <a:gdLst/>
              <a:ahLst/>
              <a:cxnLst/>
              <a:rect l="0" t="0" r="0" b="0"/>
              <a:pathLst>
                <a:path w="483674" h="369024">
                  <a:moveTo>
                    <a:pt x="41477" y="0"/>
                  </a:moveTo>
                  <a:lnTo>
                    <a:pt x="30298" y="11179"/>
                  </a:lnTo>
                  <a:lnTo>
                    <a:pt x="6632" y="73218"/>
                  </a:lnTo>
                  <a:lnTo>
                    <a:pt x="1516" y="121910"/>
                  </a:lnTo>
                  <a:lnTo>
                    <a:pt x="0" y="180791"/>
                  </a:lnTo>
                  <a:lnTo>
                    <a:pt x="5141" y="237102"/>
                  </a:lnTo>
                  <a:lnTo>
                    <a:pt x="19662" y="285242"/>
                  </a:lnTo>
                  <a:lnTo>
                    <a:pt x="38410" y="308489"/>
                  </a:lnTo>
                  <a:lnTo>
                    <a:pt x="62340" y="324279"/>
                  </a:lnTo>
                  <a:lnTo>
                    <a:pt x="88574" y="331298"/>
                  </a:lnTo>
                  <a:lnTo>
                    <a:pt x="115831" y="328178"/>
                  </a:lnTo>
                  <a:lnTo>
                    <a:pt x="141203" y="317823"/>
                  </a:lnTo>
                  <a:lnTo>
                    <a:pt x="160279" y="301522"/>
                  </a:lnTo>
                  <a:lnTo>
                    <a:pt x="178582" y="272614"/>
                  </a:lnTo>
                  <a:lnTo>
                    <a:pt x="181181" y="252183"/>
                  </a:lnTo>
                  <a:lnTo>
                    <a:pt x="180237" y="241822"/>
                  </a:lnTo>
                  <a:lnTo>
                    <a:pt x="176097" y="236084"/>
                  </a:lnTo>
                  <a:lnTo>
                    <a:pt x="169828" y="233429"/>
                  </a:lnTo>
                  <a:lnTo>
                    <a:pt x="162139" y="232828"/>
                  </a:lnTo>
                  <a:lnTo>
                    <a:pt x="158183" y="237107"/>
                  </a:lnTo>
                  <a:lnTo>
                    <a:pt x="156907" y="254340"/>
                  </a:lnTo>
                  <a:lnTo>
                    <a:pt x="168355" y="290350"/>
                  </a:lnTo>
                  <a:lnTo>
                    <a:pt x="183264" y="310759"/>
                  </a:lnTo>
                  <a:lnTo>
                    <a:pt x="201590" y="326458"/>
                  </a:lnTo>
                  <a:lnTo>
                    <a:pt x="221432" y="337336"/>
                  </a:lnTo>
                  <a:lnTo>
                    <a:pt x="241950" y="339830"/>
                  </a:lnTo>
                  <a:lnTo>
                    <a:pt x="261597" y="335869"/>
                  </a:lnTo>
                  <a:lnTo>
                    <a:pt x="278128" y="326310"/>
                  </a:lnTo>
                  <a:lnTo>
                    <a:pt x="290154" y="311143"/>
                  </a:lnTo>
                  <a:lnTo>
                    <a:pt x="294999" y="302185"/>
                  </a:lnTo>
                  <a:lnTo>
                    <a:pt x="297263" y="282873"/>
                  </a:lnTo>
                  <a:lnTo>
                    <a:pt x="296229" y="272810"/>
                  </a:lnTo>
                  <a:lnTo>
                    <a:pt x="296709" y="270781"/>
                  </a:lnTo>
                  <a:lnTo>
                    <a:pt x="318691" y="332554"/>
                  </a:lnTo>
                  <a:lnTo>
                    <a:pt x="343979" y="364128"/>
                  </a:lnTo>
                  <a:lnTo>
                    <a:pt x="351940" y="367924"/>
                  </a:lnTo>
                  <a:lnTo>
                    <a:pt x="370143" y="369023"/>
                  </a:lnTo>
                  <a:lnTo>
                    <a:pt x="400122" y="357475"/>
                  </a:lnTo>
                  <a:lnTo>
                    <a:pt x="431231" y="333646"/>
                  </a:lnTo>
                  <a:lnTo>
                    <a:pt x="451498" y="304359"/>
                  </a:lnTo>
                  <a:lnTo>
                    <a:pt x="468826" y="246211"/>
                  </a:lnTo>
                  <a:lnTo>
                    <a:pt x="477584" y="197994"/>
                  </a:lnTo>
                  <a:lnTo>
                    <a:pt x="474369" y="145955"/>
                  </a:lnTo>
                  <a:lnTo>
                    <a:pt x="467798" y="96551"/>
                  </a:lnTo>
                  <a:lnTo>
                    <a:pt x="464901" y="94783"/>
                  </a:lnTo>
                  <a:lnTo>
                    <a:pt x="461800" y="99454"/>
                  </a:lnTo>
                  <a:lnTo>
                    <a:pt x="456404" y="120241"/>
                  </a:lnTo>
                  <a:lnTo>
                    <a:pt x="449821" y="181246"/>
                  </a:lnTo>
                  <a:lnTo>
                    <a:pt x="447571" y="212745"/>
                  </a:lnTo>
                  <a:lnTo>
                    <a:pt x="458951" y="267802"/>
                  </a:lnTo>
                  <a:lnTo>
                    <a:pt x="467769" y="314096"/>
                  </a:lnTo>
                  <a:lnTo>
                    <a:pt x="483673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7506819" y="2878464"/>
              <a:ext cx="231628" cy="174801"/>
            </a:xfrm>
            <a:custGeom>
              <a:avLst/>
              <a:gdLst/>
              <a:ahLst/>
              <a:cxnLst/>
              <a:rect l="0" t="0" r="0" b="0"/>
              <a:pathLst>
                <a:path w="231628" h="174801">
                  <a:moveTo>
                    <a:pt x="0" y="58987"/>
                  </a:moveTo>
                  <a:lnTo>
                    <a:pt x="57264" y="70440"/>
                  </a:lnTo>
                  <a:lnTo>
                    <a:pt x="118156" y="78147"/>
                  </a:lnTo>
                  <a:lnTo>
                    <a:pt x="174074" y="78500"/>
                  </a:lnTo>
                  <a:lnTo>
                    <a:pt x="207946" y="70358"/>
                  </a:lnTo>
                  <a:lnTo>
                    <a:pt x="225391" y="59751"/>
                  </a:lnTo>
                  <a:lnTo>
                    <a:pt x="229810" y="52477"/>
                  </a:lnTo>
                  <a:lnTo>
                    <a:pt x="231599" y="35037"/>
                  </a:lnTo>
                  <a:lnTo>
                    <a:pt x="226929" y="26642"/>
                  </a:lnTo>
                  <a:lnTo>
                    <a:pt x="209262" y="11076"/>
                  </a:lnTo>
                  <a:lnTo>
                    <a:pt x="185812" y="2598"/>
                  </a:lnTo>
                  <a:lnTo>
                    <a:pt x="159792" y="0"/>
                  </a:lnTo>
                  <a:lnTo>
                    <a:pt x="132629" y="2745"/>
                  </a:lnTo>
                  <a:lnTo>
                    <a:pt x="111199" y="14103"/>
                  </a:lnTo>
                  <a:lnTo>
                    <a:pt x="102208" y="22046"/>
                  </a:lnTo>
                  <a:lnTo>
                    <a:pt x="97385" y="30850"/>
                  </a:lnTo>
                  <a:lnTo>
                    <a:pt x="95145" y="49991"/>
                  </a:lnTo>
                  <a:lnTo>
                    <a:pt x="106050" y="86087"/>
                  </a:lnTo>
                  <a:lnTo>
                    <a:pt x="127072" y="109636"/>
                  </a:lnTo>
                  <a:lnTo>
                    <a:pt x="188223" y="148368"/>
                  </a:lnTo>
                  <a:lnTo>
                    <a:pt x="231627" y="17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71 Forma libre"/>
            <p:cNvSpPr/>
            <p:nvPr/>
          </p:nvSpPr>
          <p:spPr>
            <a:xfrm>
              <a:off x="4526241" y="3190135"/>
              <a:ext cx="3528061" cy="84229"/>
            </a:xfrm>
            <a:custGeom>
              <a:avLst/>
              <a:gdLst/>
              <a:ahLst/>
              <a:cxnLst/>
              <a:rect l="0" t="0" r="0" b="0"/>
              <a:pathLst>
                <a:path w="3528061" h="84229">
                  <a:moveTo>
                    <a:pt x="3528060" y="84228"/>
                  </a:moveTo>
                  <a:lnTo>
                    <a:pt x="3476009" y="84228"/>
                  </a:lnTo>
                  <a:lnTo>
                    <a:pt x="3413591" y="81108"/>
                  </a:lnTo>
                  <a:lnTo>
                    <a:pt x="3366051" y="76992"/>
                  </a:lnTo>
                  <a:lnTo>
                    <a:pt x="3306402" y="73505"/>
                  </a:lnTo>
                  <a:lnTo>
                    <a:pt x="3250514" y="66753"/>
                  </a:lnTo>
                  <a:lnTo>
                    <a:pt x="3190021" y="63062"/>
                  </a:lnTo>
                  <a:lnTo>
                    <a:pt x="3148532" y="58053"/>
                  </a:lnTo>
                  <a:lnTo>
                    <a:pt x="3103578" y="55047"/>
                  </a:lnTo>
                  <a:lnTo>
                    <a:pt x="3057471" y="53711"/>
                  </a:lnTo>
                  <a:lnTo>
                    <a:pt x="3013583" y="53117"/>
                  </a:lnTo>
                  <a:lnTo>
                    <a:pt x="2967561" y="49734"/>
                  </a:lnTo>
                  <a:lnTo>
                    <a:pt x="2918641" y="45501"/>
                  </a:lnTo>
                  <a:lnTo>
                    <a:pt x="2865702" y="43619"/>
                  </a:lnTo>
                  <a:lnTo>
                    <a:pt x="2814099" y="42783"/>
                  </a:lnTo>
                  <a:lnTo>
                    <a:pt x="2762698" y="41241"/>
                  </a:lnTo>
                  <a:lnTo>
                    <a:pt x="2708657" y="36657"/>
                  </a:lnTo>
                  <a:lnTo>
                    <a:pt x="2650324" y="33840"/>
                  </a:lnTo>
                  <a:lnTo>
                    <a:pt x="2590473" y="31417"/>
                  </a:lnTo>
                  <a:lnTo>
                    <a:pt x="2532678" y="26442"/>
                  </a:lnTo>
                  <a:lnTo>
                    <a:pt x="2472675" y="23450"/>
                  </a:lnTo>
                  <a:lnTo>
                    <a:pt x="2412082" y="22120"/>
                  </a:lnTo>
                  <a:lnTo>
                    <a:pt x="2353957" y="21529"/>
                  </a:lnTo>
                  <a:lnTo>
                    <a:pt x="2290689" y="21267"/>
                  </a:lnTo>
                  <a:lnTo>
                    <a:pt x="2257440" y="21197"/>
                  </a:lnTo>
                  <a:lnTo>
                    <a:pt x="2224745" y="21150"/>
                  </a:lnTo>
                  <a:lnTo>
                    <a:pt x="2192419" y="21119"/>
                  </a:lnTo>
                  <a:lnTo>
                    <a:pt x="2160341" y="21098"/>
                  </a:lnTo>
                  <a:lnTo>
                    <a:pt x="2128427" y="21084"/>
                  </a:lnTo>
                  <a:lnTo>
                    <a:pt x="2096622" y="21075"/>
                  </a:lnTo>
                  <a:lnTo>
                    <a:pt x="2064891" y="21069"/>
                  </a:lnTo>
                  <a:lnTo>
                    <a:pt x="2032039" y="19895"/>
                  </a:lnTo>
                  <a:lnTo>
                    <a:pt x="1998437" y="17943"/>
                  </a:lnTo>
                  <a:lnTo>
                    <a:pt x="1964339" y="15471"/>
                  </a:lnTo>
                  <a:lnTo>
                    <a:pt x="1931079" y="13824"/>
                  </a:lnTo>
                  <a:lnTo>
                    <a:pt x="1898376" y="12725"/>
                  </a:lnTo>
                  <a:lnTo>
                    <a:pt x="1866046" y="11993"/>
                  </a:lnTo>
                  <a:lnTo>
                    <a:pt x="1832795" y="11505"/>
                  </a:lnTo>
                  <a:lnTo>
                    <a:pt x="1798929" y="11179"/>
                  </a:lnTo>
                  <a:lnTo>
                    <a:pt x="1764653" y="10962"/>
                  </a:lnTo>
                  <a:lnTo>
                    <a:pt x="1730104" y="9648"/>
                  </a:lnTo>
                  <a:lnTo>
                    <a:pt x="1695373" y="7602"/>
                  </a:lnTo>
                  <a:lnTo>
                    <a:pt x="1660521" y="5068"/>
                  </a:lnTo>
                  <a:lnTo>
                    <a:pt x="1625587" y="3378"/>
                  </a:lnTo>
                  <a:lnTo>
                    <a:pt x="1590600" y="2252"/>
                  </a:lnTo>
                  <a:lnTo>
                    <a:pt x="1555577" y="1502"/>
                  </a:lnTo>
                  <a:lnTo>
                    <a:pt x="1521700" y="1001"/>
                  </a:lnTo>
                  <a:lnTo>
                    <a:pt x="1488587" y="667"/>
                  </a:lnTo>
                  <a:lnTo>
                    <a:pt x="1455983" y="445"/>
                  </a:lnTo>
                  <a:lnTo>
                    <a:pt x="1422549" y="297"/>
                  </a:lnTo>
                  <a:lnTo>
                    <a:pt x="1388561" y="198"/>
                  </a:lnTo>
                  <a:lnTo>
                    <a:pt x="1354204" y="132"/>
                  </a:lnTo>
                  <a:lnTo>
                    <a:pt x="1319601" y="88"/>
                  </a:lnTo>
                  <a:lnTo>
                    <a:pt x="1284834" y="59"/>
                  </a:lnTo>
                  <a:lnTo>
                    <a:pt x="1249958" y="39"/>
                  </a:lnTo>
                  <a:lnTo>
                    <a:pt x="1216178" y="26"/>
                  </a:lnTo>
                  <a:lnTo>
                    <a:pt x="1183130" y="17"/>
                  </a:lnTo>
                  <a:lnTo>
                    <a:pt x="1150569" y="12"/>
                  </a:lnTo>
                  <a:lnTo>
                    <a:pt x="1118334" y="8"/>
                  </a:lnTo>
                  <a:lnTo>
                    <a:pt x="1086315" y="5"/>
                  </a:lnTo>
                  <a:lnTo>
                    <a:pt x="1054441" y="3"/>
                  </a:lnTo>
                  <a:lnTo>
                    <a:pt x="1021493" y="2"/>
                  </a:lnTo>
                  <a:lnTo>
                    <a:pt x="987829" y="1"/>
                  </a:lnTo>
                  <a:lnTo>
                    <a:pt x="953688" y="1"/>
                  </a:lnTo>
                  <a:lnTo>
                    <a:pt x="920399" y="1"/>
                  </a:lnTo>
                  <a:lnTo>
                    <a:pt x="887678" y="0"/>
                  </a:lnTo>
                  <a:lnTo>
                    <a:pt x="824415" y="1170"/>
                  </a:lnTo>
                  <a:lnTo>
                    <a:pt x="765103" y="5589"/>
                  </a:lnTo>
                  <a:lnTo>
                    <a:pt x="707547" y="8333"/>
                  </a:lnTo>
                  <a:lnTo>
                    <a:pt x="650770" y="9553"/>
                  </a:lnTo>
                  <a:lnTo>
                    <a:pt x="594341" y="10095"/>
                  </a:lnTo>
                  <a:lnTo>
                    <a:pt x="541185" y="10336"/>
                  </a:lnTo>
                  <a:lnTo>
                    <a:pt x="490264" y="11612"/>
                  </a:lnTo>
                  <a:lnTo>
                    <a:pt x="440336" y="16079"/>
                  </a:lnTo>
                  <a:lnTo>
                    <a:pt x="377368" y="19582"/>
                  </a:lnTo>
                  <a:lnTo>
                    <a:pt x="316076" y="20620"/>
                  </a:lnTo>
                  <a:lnTo>
                    <a:pt x="259051" y="20927"/>
                  </a:lnTo>
                  <a:lnTo>
                    <a:pt x="205111" y="26608"/>
                  </a:lnTo>
                  <a:lnTo>
                    <a:pt x="142888" y="24536"/>
                  </a:lnTo>
                  <a:lnTo>
                    <a:pt x="97382" y="28977"/>
                  </a:lnTo>
                  <a:lnTo>
                    <a:pt x="42825" y="30812"/>
                  </a:lnTo>
                  <a:lnTo>
                    <a:pt x="0" y="31433"/>
                  </a:lnTo>
                  <a:lnTo>
                    <a:pt x="1013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4824573" y="3316477"/>
              <a:ext cx="242575" cy="272829"/>
            </a:xfrm>
            <a:custGeom>
              <a:avLst/>
              <a:gdLst/>
              <a:ahLst/>
              <a:cxnLst/>
              <a:rect l="0" t="0" r="0" b="0"/>
              <a:pathLst>
                <a:path w="242575" h="272829">
                  <a:moveTo>
                    <a:pt x="29064" y="0"/>
                  </a:moveTo>
                  <a:lnTo>
                    <a:pt x="14410" y="55141"/>
                  </a:lnTo>
                  <a:lnTo>
                    <a:pt x="2037" y="106038"/>
                  </a:lnTo>
                  <a:lnTo>
                    <a:pt x="0" y="153211"/>
                  </a:lnTo>
                  <a:lnTo>
                    <a:pt x="8624" y="203063"/>
                  </a:lnTo>
                  <a:lnTo>
                    <a:pt x="23489" y="233360"/>
                  </a:lnTo>
                  <a:lnTo>
                    <a:pt x="44914" y="256184"/>
                  </a:lnTo>
                  <a:lnTo>
                    <a:pt x="57178" y="265545"/>
                  </a:lnTo>
                  <a:lnTo>
                    <a:pt x="86403" y="272828"/>
                  </a:lnTo>
                  <a:lnTo>
                    <a:pt x="118889" y="270995"/>
                  </a:lnTo>
                  <a:lnTo>
                    <a:pt x="152825" y="262382"/>
                  </a:lnTo>
                  <a:lnTo>
                    <a:pt x="181165" y="244516"/>
                  </a:lnTo>
                  <a:lnTo>
                    <a:pt x="222366" y="200508"/>
                  </a:lnTo>
                  <a:lnTo>
                    <a:pt x="240107" y="163005"/>
                  </a:lnTo>
                  <a:lnTo>
                    <a:pt x="242574" y="139127"/>
                  </a:lnTo>
                  <a:lnTo>
                    <a:pt x="237386" y="109073"/>
                  </a:lnTo>
                  <a:lnTo>
                    <a:pt x="229106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73 Forma libre"/>
            <p:cNvSpPr/>
            <p:nvPr/>
          </p:nvSpPr>
          <p:spPr>
            <a:xfrm>
              <a:off x="5057970" y="3400705"/>
              <a:ext cx="218479" cy="139264"/>
            </a:xfrm>
            <a:custGeom>
              <a:avLst/>
              <a:gdLst/>
              <a:ahLst/>
              <a:cxnLst/>
              <a:rect l="0" t="0" r="0" b="0"/>
              <a:pathLst>
                <a:path w="218479" h="139264">
                  <a:moveTo>
                    <a:pt x="143108" y="42114"/>
                  </a:moveTo>
                  <a:lnTo>
                    <a:pt x="114382" y="34878"/>
                  </a:lnTo>
                  <a:lnTo>
                    <a:pt x="66356" y="34900"/>
                  </a:lnTo>
                  <a:lnTo>
                    <a:pt x="36076" y="43197"/>
                  </a:lnTo>
                  <a:lnTo>
                    <a:pt x="13260" y="57803"/>
                  </a:lnTo>
                  <a:lnTo>
                    <a:pt x="3900" y="66611"/>
                  </a:lnTo>
                  <a:lnTo>
                    <a:pt x="0" y="77163"/>
                  </a:lnTo>
                  <a:lnTo>
                    <a:pt x="1906" y="101365"/>
                  </a:lnTo>
                  <a:lnTo>
                    <a:pt x="9199" y="110860"/>
                  </a:lnTo>
                  <a:lnTo>
                    <a:pt x="45070" y="129814"/>
                  </a:lnTo>
                  <a:lnTo>
                    <a:pt x="67950" y="138803"/>
                  </a:lnTo>
                  <a:lnTo>
                    <a:pt x="111740" y="139263"/>
                  </a:lnTo>
                  <a:lnTo>
                    <a:pt x="150581" y="131990"/>
                  </a:lnTo>
                  <a:lnTo>
                    <a:pt x="189906" y="111248"/>
                  </a:lnTo>
                  <a:lnTo>
                    <a:pt x="207971" y="92727"/>
                  </a:lnTo>
                  <a:lnTo>
                    <a:pt x="214426" y="82875"/>
                  </a:lnTo>
                  <a:lnTo>
                    <a:pt x="218478" y="59450"/>
                  </a:lnTo>
                  <a:lnTo>
                    <a:pt x="214183" y="26194"/>
                  </a:lnTo>
                  <a:lnTo>
                    <a:pt x="2062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74 Forma libre"/>
            <p:cNvSpPr/>
            <p:nvPr/>
          </p:nvSpPr>
          <p:spPr>
            <a:xfrm>
              <a:off x="5331882" y="3337534"/>
              <a:ext cx="458793" cy="252685"/>
            </a:xfrm>
            <a:custGeom>
              <a:avLst/>
              <a:gdLst/>
              <a:ahLst/>
              <a:cxnLst/>
              <a:rect l="0" t="0" r="0" b="0"/>
              <a:pathLst>
                <a:path w="458793" h="252685">
                  <a:moveTo>
                    <a:pt x="6066" y="0"/>
                  </a:moveTo>
                  <a:lnTo>
                    <a:pt x="0" y="49263"/>
                  </a:lnTo>
                  <a:lnTo>
                    <a:pt x="4919" y="98174"/>
                  </a:lnTo>
                  <a:lnTo>
                    <a:pt x="16125" y="142823"/>
                  </a:lnTo>
                  <a:lnTo>
                    <a:pt x="31594" y="171491"/>
                  </a:lnTo>
                  <a:lnTo>
                    <a:pt x="50167" y="190472"/>
                  </a:lnTo>
                  <a:lnTo>
                    <a:pt x="60033" y="197171"/>
                  </a:lnTo>
                  <a:lnTo>
                    <a:pt x="86594" y="201495"/>
                  </a:lnTo>
                  <a:lnTo>
                    <a:pt x="101865" y="201010"/>
                  </a:lnTo>
                  <a:lnTo>
                    <a:pt x="128192" y="191113"/>
                  </a:lnTo>
                  <a:lnTo>
                    <a:pt x="150422" y="173847"/>
                  </a:lnTo>
                  <a:lnTo>
                    <a:pt x="180637" y="127753"/>
                  </a:lnTo>
                  <a:lnTo>
                    <a:pt x="185618" y="116754"/>
                  </a:lnTo>
                  <a:lnTo>
                    <a:pt x="187769" y="114101"/>
                  </a:lnTo>
                  <a:lnTo>
                    <a:pt x="188033" y="117011"/>
                  </a:lnTo>
                  <a:lnTo>
                    <a:pt x="187546" y="132724"/>
                  </a:lnTo>
                  <a:lnTo>
                    <a:pt x="195019" y="166707"/>
                  </a:lnTo>
                  <a:lnTo>
                    <a:pt x="217912" y="207105"/>
                  </a:lnTo>
                  <a:lnTo>
                    <a:pt x="224506" y="215279"/>
                  </a:lnTo>
                  <a:lnTo>
                    <a:pt x="233581" y="219558"/>
                  </a:lnTo>
                  <a:lnTo>
                    <a:pt x="256143" y="221194"/>
                  </a:lnTo>
                  <a:lnTo>
                    <a:pt x="289563" y="209948"/>
                  </a:lnTo>
                  <a:lnTo>
                    <a:pt x="316103" y="191798"/>
                  </a:lnTo>
                  <a:lnTo>
                    <a:pt x="333195" y="166013"/>
                  </a:lnTo>
                  <a:lnTo>
                    <a:pt x="338796" y="162148"/>
                  </a:lnTo>
                  <a:lnTo>
                    <a:pt x="344870" y="161911"/>
                  </a:lnTo>
                  <a:lnTo>
                    <a:pt x="351258" y="164093"/>
                  </a:lnTo>
                  <a:lnTo>
                    <a:pt x="364596" y="178995"/>
                  </a:lnTo>
                  <a:lnTo>
                    <a:pt x="413201" y="238030"/>
                  </a:lnTo>
                  <a:lnTo>
                    <a:pt x="430340" y="246171"/>
                  </a:lnTo>
                  <a:lnTo>
                    <a:pt x="458792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5843316" y="3495461"/>
              <a:ext cx="326385" cy="157929"/>
            </a:xfrm>
            <a:custGeom>
              <a:avLst/>
              <a:gdLst/>
              <a:ahLst/>
              <a:cxnLst/>
              <a:rect l="0" t="0" r="0" b="0"/>
              <a:pathLst>
                <a:path w="326385" h="157929">
                  <a:moveTo>
                    <a:pt x="0" y="0"/>
                  </a:moveTo>
                  <a:lnTo>
                    <a:pt x="14573" y="51025"/>
                  </a:lnTo>
                  <a:lnTo>
                    <a:pt x="20244" y="62093"/>
                  </a:lnTo>
                  <a:lnTo>
                    <a:pt x="35903" y="77510"/>
                  </a:lnTo>
                  <a:lnTo>
                    <a:pt x="44993" y="83259"/>
                  </a:lnTo>
                  <a:lnTo>
                    <a:pt x="54562" y="84752"/>
                  </a:lnTo>
                  <a:lnTo>
                    <a:pt x="74553" y="80172"/>
                  </a:lnTo>
                  <a:lnTo>
                    <a:pt x="92016" y="67218"/>
                  </a:lnTo>
                  <a:lnTo>
                    <a:pt x="143730" y="5210"/>
                  </a:lnTo>
                  <a:lnTo>
                    <a:pt x="149632" y="3473"/>
                  </a:lnTo>
                  <a:lnTo>
                    <a:pt x="154737" y="5825"/>
                  </a:lnTo>
                  <a:lnTo>
                    <a:pt x="163529" y="17797"/>
                  </a:lnTo>
                  <a:lnTo>
                    <a:pt x="188219" y="71998"/>
                  </a:lnTo>
                  <a:lnTo>
                    <a:pt x="204146" y="83862"/>
                  </a:lnTo>
                  <a:lnTo>
                    <a:pt x="212136" y="83984"/>
                  </a:lnTo>
                  <a:lnTo>
                    <a:pt x="219803" y="80556"/>
                  </a:lnTo>
                  <a:lnTo>
                    <a:pt x="241772" y="58964"/>
                  </a:lnTo>
                  <a:lnTo>
                    <a:pt x="270156" y="25815"/>
                  </a:lnTo>
                  <a:lnTo>
                    <a:pt x="273691" y="24229"/>
                  </a:lnTo>
                  <a:lnTo>
                    <a:pt x="274877" y="26682"/>
                  </a:lnTo>
                  <a:lnTo>
                    <a:pt x="275416" y="39935"/>
                  </a:lnTo>
                  <a:lnTo>
                    <a:pt x="288462" y="94238"/>
                  </a:lnTo>
                  <a:lnTo>
                    <a:pt x="313750" y="135878"/>
                  </a:lnTo>
                  <a:lnTo>
                    <a:pt x="326384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76 Forma libre"/>
            <p:cNvSpPr/>
            <p:nvPr/>
          </p:nvSpPr>
          <p:spPr>
            <a:xfrm>
              <a:off x="6211814" y="3526540"/>
              <a:ext cx="221099" cy="137378"/>
            </a:xfrm>
            <a:custGeom>
              <a:avLst/>
              <a:gdLst/>
              <a:ahLst/>
              <a:cxnLst/>
              <a:rect l="0" t="0" r="0" b="0"/>
              <a:pathLst>
                <a:path w="221099" h="137378">
                  <a:moveTo>
                    <a:pt x="0" y="53149"/>
                  </a:moveTo>
                  <a:lnTo>
                    <a:pt x="58616" y="47560"/>
                  </a:lnTo>
                  <a:lnTo>
                    <a:pt x="111621" y="42427"/>
                  </a:lnTo>
                  <a:lnTo>
                    <a:pt x="144986" y="33335"/>
                  </a:lnTo>
                  <a:lnTo>
                    <a:pt x="162314" y="22506"/>
                  </a:lnTo>
                  <a:lnTo>
                    <a:pt x="164362" y="16343"/>
                  </a:lnTo>
                  <a:lnTo>
                    <a:pt x="162217" y="9894"/>
                  </a:lnTo>
                  <a:lnTo>
                    <a:pt x="157277" y="3255"/>
                  </a:lnTo>
                  <a:lnTo>
                    <a:pt x="148135" y="0"/>
                  </a:lnTo>
                  <a:lnTo>
                    <a:pt x="109662" y="1006"/>
                  </a:lnTo>
                  <a:lnTo>
                    <a:pt x="86173" y="5798"/>
                  </a:lnTo>
                  <a:lnTo>
                    <a:pt x="77336" y="11053"/>
                  </a:lnTo>
                  <a:lnTo>
                    <a:pt x="64397" y="26251"/>
                  </a:lnTo>
                  <a:lnTo>
                    <a:pt x="62819" y="36387"/>
                  </a:lnTo>
                  <a:lnTo>
                    <a:pt x="67304" y="60128"/>
                  </a:lnTo>
                  <a:lnTo>
                    <a:pt x="83335" y="80037"/>
                  </a:lnTo>
                  <a:lnTo>
                    <a:pt x="115549" y="101280"/>
                  </a:lnTo>
                  <a:lnTo>
                    <a:pt x="169591" y="122745"/>
                  </a:lnTo>
                  <a:lnTo>
                    <a:pt x="221098" y="1373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77 Forma libre"/>
            <p:cNvSpPr/>
            <p:nvPr/>
          </p:nvSpPr>
          <p:spPr>
            <a:xfrm>
              <a:off x="6622425" y="3438906"/>
              <a:ext cx="172000" cy="147154"/>
            </a:xfrm>
            <a:custGeom>
              <a:avLst/>
              <a:gdLst/>
              <a:ahLst/>
              <a:cxnLst/>
              <a:rect l="0" t="0" r="0" b="0"/>
              <a:pathLst>
                <a:path w="172000" h="147154">
                  <a:moveTo>
                    <a:pt x="126342" y="24970"/>
                  </a:moveTo>
                  <a:lnTo>
                    <a:pt x="73314" y="1251"/>
                  </a:lnTo>
                  <a:lnTo>
                    <a:pt x="52471" y="0"/>
                  </a:lnTo>
                  <a:lnTo>
                    <a:pt x="42000" y="1304"/>
                  </a:lnTo>
                  <a:lnTo>
                    <a:pt x="38529" y="4514"/>
                  </a:lnTo>
                  <a:lnTo>
                    <a:pt x="39724" y="8993"/>
                  </a:lnTo>
                  <a:lnTo>
                    <a:pt x="94968" y="67216"/>
                  </a:lnTo>
                  <a:lnTo>
                    <a:pt x="139455" y="102196"/>
                  </a:lnTo>
                  <a:lnTo>
                    <a:pt x="164145" y="116224"/>
                  </a:lnTo>
                  <a:lnTo>
                    <a:pt x="170262" y="123241"/>
                  </a:lnTo>
                  <a:lnTo>
                    <a:pt x="171999" y="130258"/>
                  </a:lnTo>
                  <a:lnTo>
                    <a:pt x="170818" y="137276"/>
                  </a:lnTo>
                  <a:lnTo>
                    <a:pt x="165351" y="141954"/>
                  </a:lnTo>
                  <a:lnTo>
                    <a:pt x="146799" y="147153"/>
                  </a:lnTo>
                  <a:lnTo>
                    <a:pt x="88438" y="142431"/>
                  </a:lnTo>
                  <a:lnTo>
                    <a:pt x="25337" y="134934"/>
                  </a:lnTo>
                  <a:lnTo>
                    <a:pt x="0" y="140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78 Forma libre"/>
            <p:cNvSpPr/>
            <p:nvPr/>
          </p:nvSpPr>
          <p:spPr>
            <a:xfrm>
              <a:off x="6797201" y="3442819"/>
              <a:ext cx="181478" cy="192349"/>
            </a:xfrm>
            <a:custGeom>
              <a:avLst/>
              <a:gdLst/>
              <a:ahLst/>
              <a:cxnLst/>
              <a:rect l="0" t="0" r="0" b="0"/>
              <a:pathLst>
                <a:path w="181478" h="192349">
                  <a:moveTo>
                    <a:pt x="130551" y="73699"/>
                  </a:moveTo>
                  <a:lnTo>
                    <a:pt x="80999" y="44391"/>
                  </a:lnTo>
                  <a:lnTo>
                    <a:pt x="58225" y="40396"/>
                  </a:lnTo>
                  <a:lnTo>
                    <a:pt x="36404" y="43690"/>
                  </a:lnTo>
                  <a:lnTo>
                    <a:pt x="15009" y="52953"/>
                  </a:lnTo>
                  <a:lnTo>
                    <a:pt x="7899" y="61038"/>
                  </a:lnTo>
                  <a:lnTo>
                    <a:pt x="0" y="82500"/>
                  </a:lnTo>
                  <a:lnTo>
                    <a:pt x="2728" y="104517"/>
                  </a:lnTo>
                  <a:lnTo>
                    <a:pt x="17419" y="133523"/>
                  </a:lnTo>
                  <a:lnTo>
                    <a:pt x="43343" y="164285"/>
                  </a:lnTo>
                  <a:lnTo>
                    <a:pt x="69616" y="180218"/>
                  </a:lnTo>
                  <a:lnTo>
                    <a:pt x="99628" y="192348"/>
                  </a:lnTo>
                  <a:lnTo>
                    <a:pt x="136336" y="192172"/>
                  </a:lnTo>
                  <a:lnTo>
                    <a:pt x="160028" y="181336"/>
                  </a:lnTo>
                  <a:lnTo>
                    <a:pt x="171260" y="173533"/>
                  </a:lnTo>
                  <a:lnTo>
                    <a:pt x="177577" y="163652"/>
                  </a:lnTo>
                  <a:lnTo>
                    <a:pt x="181477" y="140194"/>
                  </a:lnTo>
                  <a:lnTo>
                    <a:pt x="176191" y="117291"/>
                  </a:lnTo>
                  <a:lnTo>
                    <a:pt x="160062" y="87785"/>
                  </a:lnTo>
                  <a:lnTo>
                    <a:pt x="105903" y="28214"/>
                  </a:lnTo>
                  <a:lnTo>
                    <a:pt x="86073" y="9400"/>
                  </a:lnTo>
                  <a:lnTo>
                    <a:pt x="673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79 Forma libre"/>
            <p:cNvSpPr/>
            <p:nvPr/>
          </p:nvSpPr>
          <p:spPr>
            <a:xfrm>
              <a:off x="6994527" y="3369369"/>
              <a:ext cx="617578" cy="368249"/>
            </a:xfrm>
            <a:custGeom>
              <a:avLst/>
              <a:gdLst/>
              <a:ahLst/>
              <a:cxnLst/>
              <a:rect l="0" t="0" r="0" b="0"/>
              <a:pathLst>
                <a:path w="617578" h="368249">
                  <a:moveTo>
                    <a:pt x="17453" y="10279"/>
                  </a:moveTo>
                  <a:lnTo>
                    <a:pt x="665" y="66493"/>
                  </a:lnTo>
                  <a:lnTo>
                    <a:pt x="0" y="110513"/>
                  </a:lnTo>
                  <a:lnTo>
                    <a:pt x="19551" y="167902"/>
                  </a:lnTo>
                  <a:lnTo>
                    <a:pt x="33593" y="193807"/>
                  </a:lnTo>
                  <a:lnTo>
                    <a:pt x="61229" y="220375"/>
                  </a:lnTo>
                  <a:lnTo>
                    <a:pt x="81362" y="231557"/>
                  </a:lnTo>
                  <a:lnTo>
                    <a:pt x="91644" y="231497"/>
                  </a:lnTo>
                  <a:lnTo>
                    <a:pt x="112428" y="222072"/>
                  </a:lnTo>
                  <a:lnTo>
                    <a:pt x="138269" y="197034"/>
                  </a:lnTo>
                  <a:lnTo>
                    <a:pt x="155155" y="167389"/>
                  </a:lnTo>
                  <a:lnTo>
                    <a:pt x="157422" y="146786"/>
                  </a:lnTo>
                  <a:lnTo>
                    <a:pt x="156389" y="136379"/>
                  </a:lnTo>
                  <a:lnTo>
                    <a:pt x="154530" y="134119"/>
                  </a:lnTo>
                  <a:lnTo>
                    <a:pt x="152122" y="137293"/>
                  </a:lnTo>
                  <a:lnTo>
                    <a:pt x="149346" y="144088"/>
                  </a:lnTo>
                  <a:lnTo>
                    <a:pt x="151028" y="176008"/>
                  </a:lnTo>
                  <a:lnTo>
                    <a:pt x="163248" y="226376"/>
                  </a:lnTo>
                  <a:lnTo>
                    <a:pt x="174277" y="245142"/>
                  </a:lnTo>
                  <a:lnTo>
                    <a:pt x="199230" y="268861"/>
                  </a:lnTo>
                  <a:lnTo>
                    <a:pt x="208827" y="272744"/>
                  </a:lnTo>
                  <a:lnTo>
                    <a:pt x="228850" y="273939"/>
                  </a:lnTo>
                  <a:lnTo>
                    <a:pt x="236763" y="269110"/>
                  </a:lnTo>
                  <a:lnTo>
                    <a:pt x="248675" y="251267"/>
                  </a:lnTo>
                  <a:lnTo>
                    <a:pt x="256368" y="214914"/>
                  </a:lnTo>
                  <a:lnTo>
                    <a:pt x="253059" y="180096"/>
                  </a:lnTo>
                  <a:lnTo>
                    <a:pt x="254072" y="176133"/>
                  </a:lnTo>
                  <a:lnTo>
                    <a:pt x="257088" y="177000"/>
                  </a:lnTo>
                  <a:lnTo>
                    <a:pt x="306713" y="240320"/>
                  </a:lnTo>
                  <a:lnTo>
                    <a:pt x="324998" y="252119"/>
                  </a:lnTo>
                  <a:lnTo>
                    <a:pt x="351061" y="255024"/>
                  </a:lnTo>
                  <a:lnTo>
                    <a:pt x="366200" y="254161"/>
                  </a:lnTo>
                  <a:lnTo>
                    <a:pt x="389260" y="243843"/>
                  </a:lnTo>
                  <a:lnTo>
                    <a:pt x="407308" y="225219"/>
                  </a:lnTo>
                  <a:lnTo>
                    <a:pt x="429453" y="181850"/>
                  </a:lnTo>
                  <a:lnTo>
                    <a:pt x="448009" y="121032"/>
                  </a:lnTo>
                  <a:lnTo>
                    <a:pt x="456200" y="79359"/>
                  </a:lnTo>
                  <a:lnTo>
                    <a:pt x="455508" y="29967"/>
                  </a:lnTo>
                  <a:lnTo>
                    <a:pt x="453379" y="12876"/>
                  </a:lnTo>
                  <a:lnTo>
                    <a:pt x="449620" y="3821"/>
                  </a:lnTo>
                  <a:lnTo>
                    <a:pt x="444774" y="125"/>
                  </a:lnTo>
                  <a:lnTo>
                    <a:pt x="439205" y="0"/>
                  </a:lnTo>
                  <a:lnTo>
                    <a:pt x="434321" y="4596"/>
                  </a:lnTo>
                  <a:lnTo>
                    <a:pt x="414388" y="52800"/>
                  </a:lnTo>
                  <a:lnTo>
                    <a:pt x="409194" y="106456"/>
                  </a:lnTo>
                  <a:lnTo>
                    <a:pt x="407979" y="150900"/>
                  </a:lnTo>
                  <a:lnTo>
                    <a:pt x="410414" y="209482"/>
                  </a:lnTo>
                  <a:lnTo>
                    <a:pt x="421718" y="271896"/>
                  </a:lnTo>
                  <a:lnTo>
                    <a:pt x="431773" y="317602"/>
                  </a:lnTo>
                  <a:lnTo>
                    <a:pt x="436386" y="323956"/>
                  </a:lnTo>
                  <a:lnTo>
                    <a:pt x="441800" y="324681"/>
                  </a:lnTo>
                  <a:lnTo>
                    <a:pt x="447751" y="321656"/>
                  </a:lnTo>
                  <a:lnTo>
                    <a:pt x="449377" y="314960"/>
                  </a:lnTo>
                  <a:lnTo>
                    <a:pt x="434885" y="257520"/>
                  </a:lnTo>
                  <a:lnTo>
                    <a:pt x="418907" y="216766"/>
                  </a:lnTo>
                  <a:lnTo>
                    <a:pt x="419620" y="209938"/>
                  </a:lnTo>
                  <a:lnTo>
                    <a:pt x="424774" y="207726"/>
                  </a:lnTo>
                  <a:lnTo>
                    <a:pt x="432890" y="208591"/>
                  </a:lnTo>
                  <a:lnTo>
                    <a:pt x="486773" y="234025"/>
                  </a:lnTo>
                  <a:lnTo>
                    <a:pt x="543689" y="262792"/>
                  </a:lnTo>
                  <a:lnTo>
                    <a:pt x="557790" y="269868"/>
                  </a:lnTo>
                  <a:lnTo>
                    <a:pt x="567191" y="280435"/>
                  </a:lnTo>
                  <a:lnTo>
                    <a:pt x="588517" y="333181"/>
                  </a:lnTo>
                  <a:lnTo>
                    <a:pt x="599982" y="352663"/>
                  </a:lnTo>
                  <a:lnTo>
                    <a:pt x="617577" y="3682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7612104" y="354810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7674299" y="3587199"/>
              <a:ext cx="110225" cy="132279"/>
            </a:xfrm>
            <a:custGeom>
              <a:avLst/>
              <a:gdLst/>
              <a:ahLst/>
              <a:cxnLst/>
              <a:rect l="0" t="0" r="0" b="0"/>
              <a:pathLst>
                <a:path w="110225" h="132279">
                  <a:moveTo>
                    <a:pt x="85204" y="13547"/>
                  </a:moveTo>
                  <a:lnTo>
                    <a:pt x="68436" y="2369"/>
                  </a:lnTo>
                  <a:lnTo>
                    <a:pt x="50845" y="0"/>
                  </a:lnTo>
                  <a:lnTo>
                    <a:pt x="41241" y="1006"/>
                  </a:lnTo>
                  <a:lnTo>
                    <a:pt x="24330" y="11483"/>
                  </a:lnTo>
                  <a:lnTo>
                    <a:pt x="10186" y="27838"/>
                  </a:lnTo>
                  <a:lnTo>
                    <a:pt x="0" y="46805"/>
                  </a:lnTo>
                  <a:lnTo>
                    <a:pt x="932" y="70052"/>
                  </a:lnTo>
                  <a:lnTo>
                    <a:pt x="4456" y="82803"/>
                  </a:lnTo>
                  <a:lnTo>
                    <a:pt x="17731" y="103209"/>
                  </a:lnTo>
                  <a:lnTo>
                    <a:pt x="36499" y="118908"/>
                  </a:lnTo>
                  <a:lnTo>
                    <a:pt x="60437" y="129784"/>
                  </a:lnTo>
                  <a:lnTo>
                    <a:pt x="83555" y="132278"/>
                  </a:lnTo>
                  <a:lnTo>
                    <a:pt x="94633" y="131306"/>
                  </a:lnTo>
                  <a:lnTo>
                    <a:pt x="102019" y="124808"/>
                  </a:lnTo>
                  <a:lnTo>
                    <a:pt x="110224" y="101991"/>
                  </a:lnTo>
                  <a:lnTo>
                    <a:pt x="107632" y="75472"/>
                  </a:lnTo>
                  <a:lnTo>
                    <a:pt x="98682" y="50428"/>
                  </a:lnTo>
                  <a:lnTo>
                    <a:pt x="64147" y="30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82 Forma libre"/>
            <p:cNvSpPr/>
            <p:nvPr/>
          </p:nvSpPr>
          <p:spPr>
            <a:xfrm>
              <a:off x="7833202" y="3642860"/>
              <a:ext cx="178986" cy="63172"/>
            </a:xfrm>
            <a:custGeom>
              <a:avLst/>
              <a:gdLst/>
              <a:ahLst/>
              <a:cxnLst/>
              <a:rect l="0" t="0" r="0" b="0"/>
              <a:pathLst>
                <a:path w="178986" h="63172">
                  <a:moveTo>
                    <a:pt x="0" y="0"/>
                  </a:moveTo>
                  <a:lnTo>
                    <a:pt x="58618" y="23719"/>
                  </a:lnTo>
                  <a:lnTo>
                    <a:pt x="111622" y="38437"/>
                  </a:lnTo>
                  <a:lnTo>
                    <a:pt x="153980" y="52609"/>
                  </a:lnTo>
                  <a:lnTo>
                    <a:pt x="178985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336972" y="4189552"/>
            <a:ext cx="4040713" cy="2396945"/>
            <a:chOff x="336972" y="4189552"/>
            <a:chExt cx="4040713" cy="2396945"/>
          </a:xfrm>
        </p:grpSpPr>
        <p:sp>
          <p:nvSpPr>
            <p:cNvPr id="85" name="84 Forma libre"/>
            <p:cNvSpPr/>
            <p:nvPr/>
          </p:nvSpPr>
          <p:spPr>
            <a:xfrm>
              <a:off x="492668" y="4356353"/>
              <a:ext cx="368498" cy="355684"/>
            </a:xfrm>
            <a:custGeom>
              <a:avLst/>
              <a:gdLst/>
              <a:ahLst/>
              <a:cxnLst/>
              <a:rect l="0" t="0" r="0" b="0"/>
              <a:pathLst>
                <a:path w="368498" h="355684">
                  <a:moveTo>
                    <a:pt x="368497" y="19159"/>
                  </a:moveTo>
                  <a:lnTo>
                    <a:pt x="318945" y="4505"/>
                  </a:lnTo>
                  <a:lnTo>
                    <a:pt x="262828" y="0"/>
                  </a:lnTo>
                  <a:lnTo>
                    <a:pt x="211106" y="4254"/>
                  </a:lnTo>
                  <a:lnTo>
                    <a:pt x="151707" y="16172"/>
                  </a:lnTo>
                  <a:lnTo>
                    <a:pt x="98034" y="29791"/>
                  </a:lnTo>
                  <a:lnTo>
                    <a:pt x="86413" y="33266"/>
                  </a:lnTo>
                  <a:lnTo>
                    <a:pt x="67262" y="46486"/>
                  </a:lnTo>
                  <a:lnTo>
                    <a:pt x="58879" y="54925"/>
                  </a:lnTo>
                  <a:lnTo>
                    <a:pt x="54460" y="64060"/>
                  </a:lnTo>
                  <a:lnTo>
                    <a:pt x="52671" y="83569"/>
                  </a:lnTo>
                  <a:lnTo>
                    <a:pt x="56171" y="92515"/>
                  </a:lnTo>
                  <a:lnTo>
                    <a:pt x="69418" y="108693"/>
                  </a:lnTo>
                  <a:lnTo>
                    <a:pt x="132480" y="152370"/>
                  </a:lnTo>
                  <a:lnTo>
                    <a:pt x="186523" y="181736"/>
                  </a:lnTo>
                  <a:lnTo>
                    <a:pt x="242258" y="217000"/>
                  </a:lnTo>
                  <a:lnTo>
                    <a:pt x="295548" y="254006"/>
                  </a:lnTo>
                  <a:lnTo>
                    <a:pt x="311119" y="268205"/>
                  </a:lnTo>
                  <a:lnTo>
                    <a:pt x="319599" y="288553"/>
                  </a:lnTo>
                  <a:lnTo>
                    <a:pt x="321861" y="300531"/>
                  </a:lnTo>
                  <a:lnTo>
                    <a:pt x="318689" y="310856"/>
                  </a:lnTo>
                  <a:lnTo>
                    <a:pt x="302686" y="328566"/>
                  </a:lnTo>
                  <a:lnTo>
                    <a:pt x="272959" y="346102"/>
                  </a:lnTo>
                  <a:lnTo>
                    <a:pt x="223067" y="354103"/>
                  </a:lnTo>
                  <a:lnTo>
                    <a:pt x="165032" y="355683"/>
                  </a:lnTo>
                  <a:lnTo>
                    <a:pt x="111679" y="352837"/>
                  </a:lnTo>
                  <a:lnTo>
                    <a:pt x="60776" y="344584"/>
                  </a:lnTo>
                  <a:lnTo>
                    <a:pt x="0" y="324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85 Forma libre"/>
            <p:cNvSpPr/>
            <p:nvPr/>
          </p:nvSpPr>
          <p:spPr>
            <a:xfrm>
              <a:off x="871703" y="4473679"/>
              <a:ext cx="293308" cy="154172"/>
            </a:xfrm>
            <a:custGeom>
              <a:avLst/>
              <a:gdLst/>
              <a:ahLst/>
              <a:cxnLst/>
              <a:rect l="0" t="0" r="0" b="0"/>
              <a:pathLst>
                <a:path w="293308" h="154172">
                  <a:moveTo>
                    <a:pt x="252675" y="28175"/>
                  </a:moveTo>
                  <a:lnTo>
                    <a:pt x="194121" y="4151"/>
                  </a:lnTo>
                  <a:lnTo>
                    <a:pt x="139139" y="0"/>
                  </a:lnTo>
                  <a:lnTo>
                    <a:pt x="83629" y="8485"/>
                  </a:lnTo>
                  <a:lnTo>
                    <a:pt x="45050" y="21171"/>
                  </a:lnTo>
                  <a:lnTo>
                    <a:pt x="33540" y="27016"/>
                  </a:lnTo>
                  <a:lnTo>
                    <a:pt x="14511" y="49107"/>
                  </a:lnTo>
                  <a:lnTo>
                    <a:pt x="6162" y="63187"/>
                  </a:lnTo>
                  <a:lnTo>
                    <a:pt x="4" y="91309"/>
                  </a:lnTo>
                  <a:lnTo>
                    <a:pt x="0" y="105360"/>
                  </a:lnTo>
                  <a:lnTo>
                    <a:pt x="3506" y="115896"/>
                  </a:lnTo>
                  <a:lnTo>
                    <a:pt x="16761" y="130723"/>
                  </a:lnTo>
                  <a:lnTo>
                    <a:pt x="49543" y="145647"/>
                  </a:lnTo>
                  <a:lnTo>
                    <a:pt x="102542" y="152765"/>
                  </a:lnTo>
                  <a:lnTo>
                    <a:pt x="158072" y="154171"/>
                  </a:lnTo>
                  <a:lnTo>
                    <a:pt x="214100" y="148859"/>
                  </a:lnTo>
                  <a:lnTo>
                    <a:pt x="272811" y="133177"/>
                  </a:lnTo>
                  <a:lnTo>
                    <a:pt x="283647" y="129762"/>
                  </a:lnTo>
                  <a:lnTo>
                    <a:pt x="289700" y="121636"/>
                  </a:lnTo>
                  <a:lnTo>
                    <a:pt x="293307" y="97010"/>
                  </a:lnTo>
                  <a:lnTo>
                    <a:pt x="287891" y="75926"/>
                  </a:lnTo>
                  <a:lnTo>
                    <a:pt x="276515" y="58756"/>
                  </a:lnTo>
                  <a:lnTo>
                    <a:pt x="242146" y="28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86 Forma libre"/>
            <p:cNvSpPr/>
            <p:nvPr/>
          </p:nvSpPr>
          <p:spPr>
            <a:xfrm>
              <a:off x="1261498" y="4189552"/>
              <a:ext cx="631408" cy="570702"/>
            </a:xfrm>
            <a:custGeom>
              <a:avLst/>
              <a:gdLst/>
              <a:ahLst/>
              <a:cxnLst/>
              <a:rect l="0" t="0" r="0" b="0"/>
              <a:pathLst>
                <a:path w="631408" h="570702">
                  <a:moveTo>
                    <a:pt x="20807" y="91204"/>
                  </a:moveTo>
                  <a:lnTo>
                    <a:pt x="17688" y="140135"/>
                  </a:lnTo>
                  <a:lnTo>
                    <a:pt x="6153" y="193676"/>
                  </a:lnTo>
                  <a:lnTo>
                    <a:pt x="1015" y="253688"/>
                  </a:lnTo>
                  <a:lnTo>
                    <a:pt x="0" y="311816"/>
                  </a:lnTo>
                  <a:lnTo>
                    <a:pt x="5389" y="368359"/>
                  </a:lnTo>
                  <a:lnTo>
                    <a:pt x="27293" y="430653"/>
                  </a:lnTo>
                  <a:lnTo>
                    <a:pt x="44747" y="456150"/>
                  </a:lnTo>
                  <a:lnTo>
                    <a:pt x="67322" y="469821"/>
                  </a:lnTo>
                  <a:lnTo>
                    <a:pt x="79893" y="473467"/>
                  </a:lnTo>
                  <a:lnTo>
                    <a:pt x="106339" y="468159"/>
                  </a:lnTo>
                  <a:lnTo>
                    <a:pt x="150266" y="441745"/>
                  </a:lnTo>
                  <a:lnTo>
                    <a:pt x="163352" y="424814"/>
                  </a:lnTo>
                  <a:lnTo>
                    <a:pt x="200290" y="369869"/>
                  </a:lnTo>
                  <a:lnTo>
                    <a:pt x="207143" y="357699"/>
                  </a:lnTo>
                  <a:lnTo>
                    <a:pt x="212881" y="353095"/>
                  </a:lnTo>
                  <a:lnTo>
                    <a:pt x="217877" y="353535"/>
                  </a:lnTo>
                  <a:lnTo>
                    <a:pt x="222377" y="357339"/>
                  </a:lnTo>
                  <a:lnTo>
                    <a:pt x="230769" y="412705"/>
                  </a:lnTo>
                  <a:lnTo>
                    <a:pt x="241595" y="462674"/>
                  </a:lnTo>
                  <a:lnTo>
                    <a:pt x="265990" y="505296"/>
                  </a:lnTo>
                  <a:lnTo>
                    <a:pt x="285365" y="525199"/>
                  </a:lnTo>
                  <a:lnTo>
                    <a:pt x="297785" y="530273"/>
                  </a:lnTo>
                  <a:lnTo>
                    <a:pt x="327182" y="532790"/>
                  </a:lnTo>
                  <a:lnTo>
                    <a:pt x="356625" y="523771"/>
                  </a:lnTo>
                  <a:lnTo>
                    <a:pt x="381799" y="508064"/>
                  </a:lnTo>
                  <a:lnTo>
                    <a:pt x="410612" y="466265"/>
                  </a:lnTo>
                  <a:lnTo>
                    <a:pt x="422171" y="439222"/>
                  </a:lnTo>
                  <a:lnTo>
                    <a:pt x="427509" y="400471"/>
                  </a:lnTo>
                  <a:lnTo>
                    <a:pt x="426473" y="399157"/>
                  </a:lnTo>
                  <a:lnTo>
                    <a:pt x="424611" y="401791"/>
                  </a:lnTo>
                  <a:lnTo>
                    <a:pt x="421993" y="427855"/>
                  </a:lnTo>
                  <a:lnTo>
                    <a:pt x="440821" y="489057"/>
                  </a:lnTo>
                  <a:lnTo>
                    <a:pt x="450805" y="511353"/>
                  </a:lnTo>
                  <a:lnTo>
                    <a:pt x="476157" y="542466"/>
                  </a:lnTo>
                  <a:lnTo>
                    <a:pt x="495756" y="559267"/>
                  </a:lnTo>
                  <a:lnTo>
                    <a:pt x="519284" y="568294"/>
                  </a:lnTo>
                  <a:lnTo>
                    <a:pt x="532110" y="570701"/>
                  </a:lnTo>
                  <a:lnTo>
                    <a:pt x="543000" y="568796"/>
                  </a:lnTo>
                  <a:lnTo>
                    <a:pt x="561339" y="557321"/>
                  </a:lnTo>
                  <a:lnTo>
                    <a:pt x="584817" y="525540"/>
                  </a:lnTo>
                  <a:lnTo>
                    <a:pt x="601002" y="480899"/>
                  </a:lnTo>
                  <a:lnTo>
                    <a:pt x="607618" y="430627"/>
                  </a:lnTo>
                  <a:lnTo>
                    <a:pt x="602617" y="376879"/>
                  </a:lnTo>
                  <a:lnTo>
                    <a:pt x="603536" y="325535"/>
                  </a:lnTo>
                  <a:lnTo>
                    <a:pt x="614636" y="275662"/>
                  </a:lnTo>
                  <a:lnTo>
                    <a:pt x="624655" y="223457"/>
                  </a:lnTo>
                  <a:lnTo>
                    <a:pt x="629444" y="163535"/>
                  </a:lnTo>
                  <a:lnTo>
                    <a:pt x="630862" y="112506"/>
                  </a:lnTo>
                  <a:lnTo>
                    <a:pt x="631283" y="56571"/>
                  </a:lnTo>
                  <a:lnTo>
                    <a:pt x="631407" y="1134"/>
                  </a:lnTo>
                  <a:lnTo>
                    <a:pt x="6312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1879635" y="4189552"/>
              <a:ext cx="76495" cy="586044"/>
            </a:xfrm>
            <a:custGeom>
              <a:avLst/>
              <a:gdLst/>
              <a:ahLst/>
              <a:cxnLst/>
              <a:rect l="0" t="0" r="0" b="0"/>
              <a:pathLst>
                <a:path w="76495" h="586044">
                  <a:moveTo>
                    <a:pt x="0" y="0"/>
                  </a:moveTo>
                  <a:lnTo>
                    <a:pt x="765" y="21077"/>
                  </a:lnTo>
                  <a:lnTo>
                    <a:pt x="5513" y="79995"/>
                  </a:lnTo>
                  <a:lnTo>
                    <a:pt x="17369" y="142282"/>
                  </a:lnTo>
                  <a:lnTo>
                    <a:pt x="27520" y="199145"/>
                  </a:lnTo>
                  <a:lnTo>
                    <a:pt x="32348" y="260447"/>
                  </a:lnTo>
                  <a:lnTo>
                    <a:pt x="39367" y="323064"/>
                  </a:lnTo>
                  <a:lnTo>
                    <a:pt x="48856" y="380482"/>
                  </a:lnTo>
                  <a:lnTo>
                    <a:pt x="59076" y="434539"/>
                  </a:lnTo>
                  <a:lnTo>
                    <a:pt x="65775" y="495632"/>
                  </a:lnTo>
                  <a:lnTo>
                    <a:pt x="74030" y="545827"/>
                  </a:lnTo>
                  <a:lnTo>
                    <a:pt x="76494" y="5860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88 Forma libre"/>
            <p:cNvSpPr/>
            <p:nvPr/>
          </p:nvSpPr>
          <p:spPr>
            <a:xfrm>
              <a:off x="1914015" y="4605254"/>
              <a:ext cx="336913" cy="191400"/>
            </a:xfrm>
            <a:custGeom>
              <a:avLst/>
              <a:gdLst/>
              <a:ahLst/>
              <a:cxnLst/>
              <a:rect l="0" t="0" r="0" b="0"/>
              <a:pathLst>
                <a:path w="336913" h="191400">
                  <a:moveTo>
                    <a:pt x="0" y="22942"/>
                  </a:moveTo>
                  <a:lnTo>
                    <a:pt x="49552" y="43186"/>
                  </a:lnTo>
                  <a:lnTo>
                    <a:pt x="105669" y="56756"/>
                  </a:lnTo>
                  <a:lnTo>
                    <a:pt x="150689" y="61367"/>
                  </a:lnTo>
                  <a:lnTo>
                    <a:pt x="195655" y="62247"/>
                  </a:lnTo>
                  <a:lnTo>
                    <a:pt x="252684" y="54995"/>
                  </a:lnTo>
                  <a:lnTo>
                    <a:pt x="284660" y="44597"/>
                  </a:lnTo>
                  <a:lnTo>
                    <a:pt x="293888" y="37379"/>
                  </a:lnTo>
                  <a:lnTo>
                    <a:pt x="298871" y="29057"/>
                  </a:lnTo>
                  <a:lnTo>
                    <a:pt x="301023" y="20000"/>
                  </a:lnTo>
                  <a:lnTo>
                    <a:pt x="296608" y="12792"/>
                  </a:lnTo>
                  <a:lnTo>
                    <a:pt x="276106" y="1663"/>
                  </a:lnTo>
                  <a:lnTo>
                    <a:pt x="226088" y="0"/>
                  </a:lnTo>
                  <a:lnTo>
                    <a:pt x="177994" y="6916"/>
                  </a:lnTo>
                  <a:lnTo>
                    <a:pt x="151638" y="19329"/>
                  </a:lnTo>
                  <a:lnTo>
                    <a:pt x="139697" y="27553"/>
                  </a:lnTo>
                  <a:lnTo>
                    <a:pt x="131736" y="37714"/>
                  </a:lnTo>
                  <a:lnTo>
                    <a:pt x="122890" y="61483"/>
                  </a:lnTo>
                  <a:lnTo>
                    <a:pt x="125211" y="73203"/>
                  </a:lnTo>
                  <a:lnTo>
                    <a:pt x="140267" y="95583"/>
                  </a:lnTo>
                  <a:lnTo>
                    <a:pt x="180825" y="130141"/>
                  </a:lnTo>
                  <a:lnTo>
                    <a:pt x="232684" y="156378"/>
                  </a:lnTo>
                  <a:lnTo>
                    <a:pt x="280294" y="172444"/>
                  </a:lnTo>
                  <a:lnTo>
                    <a:pt x="336912" y="191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2631040" y="4483561"/>
              <a:ext cx="451639" cy="386792"/>
            </a:xfrm>
            <a:custGeom>
              <a:avLst/>
              <a:gdLst/>
              <a:ahLst/>
              <a:cxnLst/>
              <a:rect l="0" t="0" r="0" b="0"/>
              <a:pathLst>
                <a:path w="451639" h="386792">
                  <a:moveTo>
                    <a:pt x="62084" y="39350"/>
                  </a:moveTo>
                  <a:lnTo>
                    <a:pt x="73262" y="22582"/>
                  </a:lnTo>
                  <a:lnTo>
                    <a:pt x="88109" y="11231"/>
                  </a:lnTo>
                  <a:lnTo>
                    <a:pt x="96981" y="6566"/>
                  </a:lnTo>
                  <a:lnTo>
                    <a:pt x="137414" y="0"/>
                  </a:lnTo>
                  <a:lnTo>
                    <a:pt x="175261" y="3644"/>
                  </a:lnTo>
                  <a:lnTo>
                    <a:pt x="194663" y="12172"/>
                  </a:lnTo>
                  <a:lnTo>
                    <a:pt x="231772" y="42300"/>
                  </a:lnTo>
                  <a:lnTo>
                    <a:pt x="256901" y="82988"/>
                  </a:lnTo>
                  <a:lnTo>
                    <a:pt x="267986" y="132089"/>
                  </a:lnTo>
                  <a:lnTo>
                    <a:pt x="265682" y="172503"/>
                  </a:lnTo>
                  <a:lnTo>
                    <a:pt x="257467" y="192506"/>
                  </a:lnTo>
                  <a:lnTo>
                    <a:pt x="233129" y="224411"/>
                  </a:lnTo>
                  <a:lnTo>
                    <a:pt x="177200" y="267385"/>
                  </a:lnTo>
                  <a:lnTo>
                    <a:pt x="146105" y="282911"/>
                  </a:lnTo>
                  <a:lnTo>
                    <a:pt x="97897" y="289331"/>
                  </a:lnTo>
                  <a:lnTo>
                    <a:pt x="44749" y="285644"/>
                  </a:lnTo>
                  <a:lnTo>
                    <a:pt x="18895" y="277105"/>
                  </a:lnTo>
                  <a:lnTo>
                    <a:pt x="8724" y="271553"/>
                  </a:lnTo>
                  <a:lnTo>
                    <a:pt x="3114" y="264342"/>
                  </a:lnTo>
                  <a:lnTo>
                    <a:pt x="544" y="256025"/>
                  </a:lnTo>
                  <a:lnTo>
                    <a:pt x="0" y="246971"/>
                  </a:lnTo>
                  <a:lnTo>
                    <a:pt x="4317" y="240935"/>
                  </a:lnTo>
                  <a:lnTo>
                    <a:pt x="21592" y="234229"/>
                  </a:lnTo>
                  <a:lnTo>
                    <a:pt x="52036" y="236042"/>
                  </a:lnTo>
                  <a:lnTo>
                    <a:pt x="108235" y="255541"/>
                  </a:lnTo>
                  <a:lnTo>
                    <a:pt x="166514" y="283213"/>
                  </a:lnTo>
                  <a:lnTo>
                    <a:pt x="219899" y="313778"/>
                  </a:lnTo>
                  <a:lnTo>
                    <a:pt x="273281" y="346892"/>
                  </a:lnTo>
                  <a:lnTo>
                    <a:pt x="321676" y="363599"/>
                  </a:lnTo>
                  <a:lnTo>
                    <a:pt x="375160" y="376483"/>
                  </a:lnTo>
                  <a:lnTo>
                    <a:pt x="435145" y="384754"/>
                  </a:lnTo>
                  <a:lnTo>
                    <a:pt x="451638" y="386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3082679" y="4607139"/>
              <a:ext cx="296066" cy="357970"/>
            </a:xfrm>
            <a:custGeom>
              <a:avLst/>
              <a:gdLst/>
              <a:ahLst/>
              <a:cxnLst/>
              <a:rect l="0" t="0" r="0" b="0"/>
              <a:pathLst>
                <a:path w="296066" h="357970">
                  <a:moveTo>
                    <a:pt x="0" y="0"/>
                  </a:moveTo>
                  <a:lnTo>
                    <a:pt x="29308" y="58617"/>
                  </a:lnTo>
                  <a:lnTo>
                    <a:pt x="56395" y="112791"/>
                  </a:lnTo>
                  <a:lnTo>
                    <a:pt x="74941" y="154562"/>
                  </a:lnTo>
                  <a:lnTo>
                    <a:pt x="80100" y="182558"/>
                  </a:lnTo>
                  <a:lnTo>
                    <a:pt x="87325" y="193065"/>
                  </a:lnTo>
                  <a:lnTo>
                    <a:pt x="145958" y="228355"/>
                  </a:lnTo>
                  <a:lnTo>
                    <a:pt x="186532" y="245380"/>
                  </a:lnTo>
                  <a:lnTo>
                    <a:pt x="249851" y="271577"/>
                  </a:lnTo>
                  <a:lnTo>
                    <a:pt x="275991" y="287987"/>
                  </a:lnTo>
                  <a:lnTo>
                    <a:pt x="291508" y="306978"/>
                  </a:lnTo>
                  <a:lnTo>
                    <a:pt x="296065" y="327118"/>
                  </a:lnTo>
                  <a:lnTo>
                    <a:pt x="295643" y="337401"/>
                  </a:lnTo>
                  <a:lnTo>
                    <a:pt x="290682" y="344257"/>
                  </a:lnTo>
                  <a:lnTo>
                    <a:pt x="282695" y="348827"/>
                  </a:lnTo>
                  <a:lnTo>
                    <a:pt x="231626" y="357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91 Forma libre"/>
            <p:cNvSpPr/>
            <p:nvPr/>
          </p:nvSpPr>
          <p:spPr>
            <a:xfrm>
              <a:off x="3061622" y="4586082"/>
              <a:ext cx="189514" cy="21058"/>
            </a:xfrm>
            <a:custGeom>
              <a:avLst/>
              <a:gdLst/>
              <a:ahLst/>
              <a:cxnLst/>
              <a:rect l="0" t="0" r="0" b="0"/>
              <a:pathLst>
                <a:path w="189514" h="21058">
                  <a:moveTo>
                    <a:pt x="0" y="0"/>
                  </a:moveTo>
                  <a:lnTo>
                    <a:pt x="57263" y="0"/>
                  </a:lnTo>
                  <a:lnTo>
                    <a:pt x="118156" y="5589"/>
                  </a:lnTo>
                  <a:lnTo>
                    <a:pt x="176881" y="18211"/>
                  </a:lnTo>
                  <a:lnTo>
                    <a:pt x="189513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92 Forma libre"/>
            <p:cNvSpPr/>
            <p:nvPr/>
          </p:nvSpPr>
          <p:spPr>
            <a:xfrm>
              <a:off x="3432967" y="4682625"/>
              <a:ext cx="376179" cy="630022"/>
            </a:xfrm>
            <a:custGeom>
              <a:avLst/>
              <a:gdLst/>
              <a:ahLst/>
              <a:cxnLst/>
              <a:rect l="0" t="0" r="0" b="0"/>
              <a:pathLst>
                <a:path w="376179" h="630022">
                  <a:moveTo>
                    <a:pt x="281421" y="19270"/>
                  </a:moveTo>
                  <a:lnTo>
                    <a:pt x="246630" y="4799"/>
                  </a:lnTo>
                  <a:lnTo>
                    <a:pt x="198843" y="1334"/>
                  </a:lnTo>
                  <a:lnTo>
                    <a:pt x="138541" y="8367"/>
                  </a:lnTo>
                  <a:lnTo>
                    <a:pt x="97536" y="24749"/>
                  </a:lnTo>
                  <a:lnTo>
                    <a:pt x="54507" y="58134"/>
                  </a:lnTo>
                  <a:lnTo>
                    <a:pt x="38192" y="90187"/>
                  </a:lnTo>
                  <a:lnTo>
                    <a:pt x="38550" y="101643"/>
                  </a:lnTo>
                  <a:lnTo>
                    <a:pt x="48307" y="123731"/>
                  </a:lnTo>
                  <a:lnTo>
                    <a:pt x="64341" y="139007"/>
                  </a:lnTo>
                  <a:lnTo>
                    <a:pt x="73530" y="144718"/>
                  </a:lnTo>
                  <a:lnTo>
                    <a:pt x="125587" y="147167"/>
                  </a:lnTo>
                  <a:lnTo>
                    <a:pt x="182919" y="137514"/>
                  </a:lnTo>
                  <a:lnTo>
                    <a:pt x="228039" y="121223"/>
                  </a:lnTo>
                  <a:lnTo>
                    <a:pt x="248337" y="107866"/>
                  </a:lnTo>
                  <a:lnTo>
                    <a:pt x="302185" y="48300"/>
                  </a:lnTo>
                  <a:lnTo>
                    <a:pt x="315216" y="27493"/>
                  </a:lnTo>
                  <a:lnTo>
                    <a:pt x="326790" y="0"/>
                  </a:lnTo>
                  <a:lnTo>
                    <a:pt x="322805" y="61204"/>
                  </a:lnTo>
                  <a:lnTo>
                    <a:pt x="315260" y="109034"/>
                  </a:lnTo>
                  <a:lnTo>
                    <a:pt x="308939" y="143003"/>
                  </a:lnTo>
                  <a:lnTo>
                    <a:pt x="317828" y="177598"/>
                  </a:lnTo>
                  <a:lnTo>
                    <a:pt x="326749" y="195012"/>
                  </a:lnTo>
                  <a:lnTo>
                    <a:pt x="330423" y="229959"/>
                  </a:lnTo>
                  <a:lnTo>
                    <a:pt x="322456" y="285638"/>
                  </a:lnTo>
                  <a:lnTo>
                    <a:pt x="309567" y="346589"/>
                  </a:lnTo>
                  <a:lnTo>
                    <a:pt x="290931" y="405982"/>
                  </a:lnTo>
                  <a:lnTo>
                    <a:pt x="267471" y="457505"/>
                  </a:lnTo>
                  <a:lnTo>
                    <a:pt x="241413" y="505527"/>
                  </a:lnTo>
                  <a:lnTo>
                    <a:pt x="215754" y="550561"/>
                  </a:lnTo>
                  <a:lnTo>
                    <a:pt x="175643" y="597219"/>
                  </a:lnTo>
                  <a:lnTo>
                    <a:pt x="133226" y="624003"/>
                  </a:lnTo>
                  <a:lnTo>
                    <a:pt x="100523" y="630021"/>
                  </a:lnTo>
                  <a:lnTo>
                    <a:pt x="83614" y="629989"/>
                  </a:lnTo>
                  <a:lnTo>
                    <a:pt x="58586" y="620594"/>
                  </a:lnTo>
                  <a:lnTo>
                    <a:pt x="48636" y="613175"/>
                  </a:lnTo>
                  <a:lnTo>
                    <a:pt x="23455" y="574788"/>
                  </a:lnTo>
                  <a:lnTo>
                    <a:pt x="6765" y="537548"/>
                  </a:lnTo>
                  <a:lnTo>
                    <a:pt x="0" y="487519"/>
                  </a:lnTo>
                  <a:lnTo>
                    <a:pt x="7776" y="451599"/>
                  </a:lnTo>
                  <a:lnTo>
                    <a:pt x="24101" y="419647"/>
                  </a:lnTo>
                  <a:lnTo>
                    <a:pt x="46954" y="397647"/>
                  </a:lnTo>
                  <a:lnTo>
                    <a:pt x="91717" y="377697"/>
                  </a:lnTo>
                  <a:lnTo>
                    <a:pt x="147614" y="369966"/>
                  </a:lnTo>
                  <a:lnTo>
                    <a:pt x="208846" y="375760"/>
                  </a:lnTo>
                  <a:lnTo>
                    <a:pt x="267197" y="384860"/>
                  </a:lnTo>
                  <a:lnTo>
                    <a:pt x="320725" y="398415"/>
                  </a:lnTo>
                  <a:lnTo>
                    <a:pt x="376178" y="408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93 Forma libre"/>
            <p:cNvSpPr/>
            <p:nvPr/>
          </p:nvSpPr>
          <p:spPr>
            <a:xfrm>
              <a:off x="408440" y="5186207"/>
              <a:ext cx="342222" cy="367715"/>
            </a:xfrm>
            <a:custGeom>
              <a:avLst/>
              <a:gdLst/>
              <a:ahLst/>
              <a:cxnLst/>
              <a:rect l="0" t="0" r="0" b="0"/>
              <a:pathLst>
                <a:path w="342222" h="367715">
                  <a:moveTo>
                    <a:pt x="284269" y="0"/>
                  </a:moveTo>
                  <a:lnTo>
                    <a:pt x="222177" y="5589"/>
                  </a:lnTo>
                  <a:lnTo>
                    <a:pt x="167476" y="14654"/>
                  </a:lnTo>
                  <a:lnTo>
                    <a:pt x="110421" y="29367"/>
                  </a:lnTo>
                  <a:lnTo>
                    <a:pt x="67819" y="60293"/>
                  </a:lnTo>
                  <a:lnTo>
                    <a:pt x="59388" y="83339"/>
                  </a:lnTo>
                  <a:lnTo>
                    <a:pt x="57139" y="97673"/>
                  </a:lnTo>
                  <a:lnTo>
                    <a:pt x="60880" y="119839"/>
                  </a:lnTo>
                  <a:lnTo>
                    <a:pt x="71511" y="137490"/>
                  </a:lnTo>
                  <a:lnTo>
                    <a:pt x="122501" y="180683"/>
                  </a:lnTo>
                  <a:lnTo>
                    <a:pt x="176103" y="221434"/>
                  </a:lnTo>
                  <a:lnTo>
                    <a:pt x="228631" y="260159"/>
                  </a:lnTo>
                  <a:lnTo>
                    <a:pt x="291111" y="303971"/>
                  </a:lnTo>
                  <a:lnTo>
                    <a:pt x="324121" y="322732"/>
                  </a:lnTo>
                  <a:lnTo>
                    <a:pt x="341366" y="339968"/>
                  </a:lnTo>
                  <a:lnTo>
                    <a:pt x="342221" y="348308"/>
                  </a:lnTo>
                  <a:lnTo>
                    <a:pt x="338111" y="356207"/>
                  </a:lnTo>
                  <a:lnTo>
                    <a:pt x="330693" y="363814"/>
                  </a:lnTo>
                  <a:lnTo>
                    <a:pt x="321067" y="367714"/>
                  </a:lnTo>
                  <a:lnTo>
                    <a:pt x="283994" y="367615"/>
                  </a:lnTo>
                  <a:lnTo>
                    <a:pt x="236485" y="360177"/>
                  </a:lnTo>
                  <a:lnTo>
                    <a:pt x="185363" y="351734"/>
                  </a:lnTo>
                  <a:lnTo>
                    <a:pt x="133171" y="347542"/>
                  </a:lnTo>
                  <a:lnTo>
                    <a:pt x="81832" y="339412"/>
                  </a:lnTo>
                  <a:lnTo>
                    <a:pt x="28209" y="329303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94 Forma libre"/>
            <p:cNvSpPr/>
            <p:nvPr/>
          </p:nvSpPr>
          <p:spPr>
            <a:xfrm>
              <a:off x="691938" y="5298881"/>
              <a:ext cx="298632" cy="190417"/>
            </a:xfrm>
            <a:custGeom>
              <a:avLst/>
              <a:gdLst/>
              <a:ahLst/>
              <a:cxnLst/>
              <a:rect l="0" t="0" r="0" b="0"/>
              <a:pathLst>
                <a:path w="298632" h="190417">
                  <a:moveTo>
                    <a:pt x="232398" y="34725"/>
                  </a:moveTo>
                  <a:lnTo>
                    <a:pt x="221220" y="17957"/>
                  </a:lnTo>
                  <a:lnTo>
                    <a:pt x="200134" y="6605"/>
                  </a:lnTo>
                  <a:lnTo>
                    <a:pt x="173605" y="0"/>
                  </a:lnTo>
                  <a:lnTo>
                    <a:pt x="111572" y="8084"/>
                  </a:lnTo>
                  <a:lnTo>
                    <a:pt x="54140" y="27505"/>
                  </a:lnTo>
                  <a:lnTo>
                    <a:pt x="33849" y="40874"/>
                  </a:lnTo>
                  <a:lnTo>
                    <a:pt x="17033" y="58515"/>
                  </a:lnTo>
                  <a:lnTo>
                    <a:pt x="0" y="93766"/>
                  </a:lnTo>
                  <a:lnTo>
                    <a:pt x="819" y="120237"/>
                  </a:lnTo>
                  <a:lnTo>
                    <a:pt x="4312" y="133847"/>
                  </a:lnTo>
                  <a:lnTo>
                    <a:pt x="10151" y="144090"/>
                  </a:lnTo>
                  <a:lnTo>
                    <a:pt x="25997" y="158591"/>
                  </a:lnTo>
                  <a:lnTo>
                    <a:pt x="86473" y="181335"/>
                  </a:lnTo>
                  <a:lnTo>
                    <a:pt x="141442" y="190416"/>
                  </a:lnTo>
                  <a:lnTo>
                    <a:pt x="197361" y="183805"/>
                  </a:lnTo>
                  <a:lnTo>
                    <a:pt x="256586" y="164995"/>
                  </a:lnTo>
                  <a:lnTo>
                    <a:pt x="273090" y="156666"/>
                  </a:lnTo>
                  <a:lnTo>
                    <a:pt x="284093" y="146435"/>
                  </a:lnTo>
                  <a:lnTo>
                    <a:pt x="296318" y="122588"/>
                  </a:lnTo>
                  <a:lnTo>
                    <a:pt x="298631" y="99512"/>
                  </a:lnTo>
                  <a:lnTo>
                    <a:pt x="295569" y="663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95 Forma libre"/>
            <p:cNvSpPr/>
            <p:nvPr/>
          </p:nvSpPr>
          <p:spPr>
            <a:xfrm>
              <a:off x="1071821" y="5154621"/>
              <a:ext cx="673739" cy="442198"/>
            </a:xfrm>
            <a:custGeom>
              <a:avLst/>
              <a:gdLst/>
              <a:ahLst/>
              <a:cxnLst/>
              <a:rect l="0" t="0" r="0" b="0"/>
              <a:pathLst>
                <a:path w="673739" h="442198">
                  <a:moveTo>
                    <a:pt x="10443" y="0"/>
                  </a:moveTo>
                  <a:lnTo>
                    <a:pt x="2110" y="48931"/>
                  </a:lnTo>
                  <a:lnTo>
                    <a:pt x="348" y="108061"/>
                  </a:lnTo>
                  <a:lnTo>
                    <a:pt x="0" y="164802"/>
                  </a:lnTo>
                  <a:lnTo>
                    <a:pt x="3051" y="221069"/>
                  </a:lnTo>
                  <a:lnTo>
                    <a:pt x="11372" y="269443"/>
                  </a:lnTo>
                  <a:lnTo>
                    <a:pt x="20214" y="305756"/>
                  </a:lnTo>
                  <a:lnTo>
                    <a:pt x="35843" y="337493"/>
                  </a:lnTo>
                  <a:lnTo>
                    <a:pt x="47263" y="347827"/>
                  </a:lnTo>
                  <a:lnTo>
                    <a:pt x="75551" y="359311"/>
                  </a:lnTo>
                  <a:lnTo>
                    <a:pt x="88943" y="358863"/>
                  </a:lnTo>
                  <a:lnTo>
                    <a:pt x="113182" y="349007"/>
                  </a:lnTo>
                  <a:lnTo>
                    <a:pt x="129414" y="332929"/>
                  </a:lnTo>
                  <a:lnTo>
                    <a:pt x="160597" y="275339"/>
                  </a:lnTo>
                  <a:lnTo>
                    <a:pt x="169985" y="248325"/>
                  </a:lnTo>
                  <a:lnTo>
                    <a:pt x="172956" y="245099"/>
                  </a:lnTo>
                  <a:lnTo>
                    <a:pt x="174937" y="248796"/>
                  </a:lnTo>
                  <a:lnTo>
                    <a:pt x="183705" y="291170"/>
                  </a:lnTo>
                  <a:lnTo>
                    <a:pt x="204499" y="330898"/>
                  </a:lnTo>
                  <a:lnTo>
                    <a:pt x="232888" y="361126"/>
                  </a:lnTo>
                  <a:lnTo>
                    <a:pt x="256316" y="371070"/>
                  </a:lnTo>
                  <a:lnTo>
                    <a:pt x="269115" y="373722"/>
                  </a:lnTo>
                  <a:lnTo>
                    <a:pt x="289575" y="370429"/>
                  </a:lnTo>
                  <a:lnTo>
                    <a:pt x="306467" y="359997"/>
                  </a:lnTo>
                  <a:lnTo>
                    <a:pt x="321773" y="343662"/>
                  </a:lnTo>
                  <a:lnTo>
                    <a:pt x="337955" y="309146"/>
                  </a:lnTo>
                  <a:lnTo>
                    <a:pt x="347838" y="262581"/>
                  </a:lnTo>
                  <a:lnTo>
                    <a:pt x="352356" y="260452"/>
                  </a:lnTo>
                  <a:lnTo>
                    <a:pt x="357708" y="261372"/>
                  </a:lnTo>
                  <a:lnTo>
                    <a:pt x="362446" y="266664"/>
                  </a:lnTo>
                  <a:lnTo>
                    <a:pt x="388083" y="327702"/>
                  </a:lnTo>
                  <a:lnTo>
                    <a:pt x="432787" y="388110"/>
                  </a:lnTo>
                  <a:lnTo>
                    <a:pt x="463525" y="415123"/>
                  </a:lnTo>
                  <a:lnTo>
                    <a:pt x="475104" y="418298"/>
                  </a:lnTo>
                  <a:lnTo>
                    <a:pt x="500449" y="415587"/>
                  </a:lnTo>
                  <a:lnTo>
                    <a:pt x="524191" y="403464"/>
                  </a:lnTo>
                  <a:lnTo>
                    <a:pt x="544102" y="386378"/>
                  </a:lnTo>
                  <a:lnTo>
                    <a:pt x="566416" y="346813"/>
                  </a:lnTo>
                  <a:lnTo>
                    <a:pt x="585732" y="286310"/>
                  </a:lnTo>
                  <a:lnTo>
                    <a:pt x="599986" y="231337"/>
                  </a:lnTo>
                  <a:lnTo>
                    <a:pt x="610552" y="180068"/>
                  </a:lnTo>
                  <a:lnTo>
                    <a:pt x="616409" y="136182"/>
                  </a:lnTo>
                  <a:lnTo>
                    <a:pt x="619013" y="89381"/>
                  </a:lnTo>
                  <a:lnTo>
                    <a:pt x="614889" y="33762"/>
                  </a:lnTo>
                  <a:lnTo>
                    <a:pt x="612279" y="26018"/>
                  </a:lnTo>
                  <a:lnTo>
                    <a:pt x="609369" y="24364"/>
                  </a:lnTo>
                  <a:lnTo>
                    <a:pt x="606259" y="26771"/>
                  </a:lnTo>
                  <a:lnTo>
                    <a:pt x="601267" y="78728"/>
                  </a:lnTo>
                  <a:lnTo>
                    <a:pt x="603401" y="136477"/>
                  </a:lnTo>
                  <a:lnTo>
                    <a:pt x="609152" y="192944"/>
                  </a:lnTo>
                  <a:lnTo>
                    <a:pt x="618693" y="250329"/>
                  </a:lnTo>
                  <a:lnTo>
                    <a:pt x="631843" y="313656"/>
                  </a:lnTo>
                  <a:lnTo>
                    <a:pt x="645705" y="365984"/>
                  </a:lnTo>
                  <a:lnTo>
                    <a:pt x="663215" y="428117"/>
                  </a:lnTo>
                  <a:lnTo>
                    <a:pt x="673738" y="442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96 Forma libre"/>
            <p:cNvSpPr/>
            <p:nvPr/>
          </p:nvSpPr>
          <p:spPr>
            <a:xfrm>
              <a:off x="1692917" y="5407305"/>
              <a:ext cx="147400" cy="94757"/>
            </a:xfrm>
            <a:custGeom>
              <a:avLst/>
              <a:gdLst/>
              <a:ahLst/>
              <a:cxnLst/>
              <a:rect l="0" t="0" r="0" b="0"/>
              <a:pathLst>
                <a:path w="147400" h="94757">
                  <a:moveTo>
                    <a:pt x="0" y="0"/>
                  </a:moveTo>
                  <a:lnTo>
                    <a:pt x="52020" y="45781"/>
                  </a:lnTo>
                  <a:lnTo>
                    <a:pt x="108671" y="79363"/>
                  </a:lnTo>
                  <a:lnTo>
                    <a:pt x="147399" y="94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97 Forma libre"/>
            <p:cNvSpPr/>
            <p:nvPr/>
          </p:nvSpPr>
          <p:spPr>
            <a:xfrm>
              <a:off x="1956129" y="5481004"/>
              <a:ext cx="10530" cy="73701"/>
            </a:xfrm>
            <a:custGeom>
              <a:avLst/>
              <a:gdLst/>
              <a:ahLst/>
              <a:cxnLst/>
              <a:rect l="0" t="0" r="0" b="0"/>
              <a:pathLst>
                <a:path w="10530" h="73701">
                  <a:moveTo>
                    <a:pt x="0" y="0"/>
                  </a:moveTo>
                  <a:lnTo>
                    <a:pt x="3120" y="47905"/>
                  </a:lnTo>
                  <a:lnTo>
                    <a:pt x="10529" y="7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98 Forma libre"/>
            <p:cNvSpPr/>
            <p:nvPr/>
          </p:nvSpPr>
          <p:spPr>
            <a:xfrm>
              <a:off x="1998243" y="5333605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2080868" y="5457740"/>
              <a:ext cx="232382" cy="156005"/>
            </a:xfrm>
            <a:custGeom>
              <a:avLst/>
              <a:gdLst/>
              <a:ahLst/>
              <a:cxnLst/>
              <a:rect l="0" t="0" r="0" b="0"/>
              <a:pathLst>
                <a:path w="232382" h="156005">
                  <a:moveTo>
                    <a:pt x="12132" y="54850"/>
                  </a:moveTo>
                  <a:lnTo>
                    <a:pt x="953" y="77207"/>
                  </a:lnTo>
                  <a:lnTo>
                    <a:pt x="0" y="86132"/>
                  </a:lnTo>
                  <a:lnTo>
                    <a:pt x="5180" y="102289"/>
                  </a:lnTo>
                  <a:lnTo>
                    <a:pt x="26839" y="124538"/>
                  </a:lnTo>
                  <a:lnTo>
                    <a:pt x="75853" y="148616"/>
                  </a:lnTo>
                  <a:lnTo>
                    <a:pt x="100114" y="155015"/>
                  </a:lnTo>
                  <a:lnTo>
                    <a:pt x="163522" y="156004"/>
                  </a:lnTo>
                  <a:lnTo>
                    <a:pt x="176229" y="153872"/>
                  </a:lnTo>
                  <a:lnTo>
                    <a:pt x="199708" y="142143"/>
                  </a:lnTo>
                  <a:lnTo>
                    <a:pt x="210882" y="134103"/>
                  </a:lnTo>
                  <a:lnTo>
                    <a:pt x="226417" y="112691"/>
                  </a:lnTo>
                  <a:lnTo>
                    <a:pt x="232198" y="100429"/>
                  </a:lnTo>
                  <a:lnTo>
                    <a:pt x="232381" y="74327"/>
                  </a:lnTo>
                  <a:lnTo>
                    <a:pt x="229155" y="60816"/>
                  </a:lnTo>
                  <a:lnTo>
                    <a:pt x="209972" y="36444"/>
                  </a:lnTo>
                  <a:lnTo>
                    <a:pt x="183119" y="16254"/>
                  </a:lnTo>
                  <a:lnTo>
                    <a:pt x="155586" y="3381"/>
                  </a:lnTo>
                  <a:lnTo>
                    <a:pt x="130871" y="0"/>
                  </a:lnTo>
                  <a:lnTo>
                    <a:pt x="119367" y="736"/>
                  </a:lnTo>
                  <a:lnTo>
                    <a:pt x="111698" y="4736"/>
                  </a:lnTo>
                  <a:lnTo>
                    <a:pt x="106585" y="10912"/>
                  </a:lnTo>
                  <a:lnTo>
                    <a:pt x="96360" y="337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2345684" y="5438890"/>
              <a:ext cx="294798" cy="178986"/>
            </a:xfrm>
            <a:custGeom>
              <a:avLst/>
              <a:gdLst/>
              <a:ahLst/>
              <a:cxnLst/>
              <a:rect l="0" t="0" r="0" b="0"/>
              <a:pathLst>
                <a:path w="294798" h="178986">
                  <a:moveTo>
                    <a:pt x="0" y="0"/>
                  </a:moveTo>
                  <a:lnTo>
                    <a:pt x="42661" y="55660"/>
                  </a:lnTo>
                  <a:lnTo>
                    <a:pt x="70298" y="89764"/>
                  </a:lnTo>
                  <a:lnTo>
                    <a:pt x="79620" y="93768"/>
                  </a:lnTo>
                  <a:lnTo>
                    <a:pt x="102457" y="95097"/>
                  </a:lnTo>
                  <a:lnTo>
                    <a:pt x="157555" y="83349"/>
                  </a:lnTo>
                  <a:lnTo>
                    <a:pt x="205557" y="75606"/>
                  </a:lnTo>
                  <a:lnTo>
                    <a:pt x="240670" y="79854"/>
                  </a:lnTo>
                  <a:lnTo>
                    <a:pt x="259432" y="88523"/>
                  </a:lnTo>
                  <a:lnTo>
                    <a:pt x="267711" y="94111"/>
                  </a:lnTo>
                  <a:lnTo>
                    <a:pt x="273230" y="102515"/>
                  </a:lnTo>
                  <a:lnTo>
                    <a:pt x="290536" y="164550"/>
                  </a:lnTo>
                  <a:lnTo>
                    <a:pt x="294797" y="1789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101 Forma libre"/>
            <p:cNvSpPr/>
            <p:nvPr/>
          </p:nvSpPr>
          <p:spPr>
            <a:xfrm>
              <a:off x="3103735" y="5386248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10529" y="0"/>
                  </a:moveTo>
                  <a:lnTo>
                    <a:pt x="10529" y="54144"/>
                  </a:lnTo>
                  <a:lnTo>
                    <a:pt x="10529" y="114680"/>
                  </a:lnTo>
                  <a:lnTo>
                    <a:pt x="3293" y="167322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102 Forma libre"/>
            <p:cNvSpPr/>
            <p:nvPr/>
          </p:nvSpPr>
          <p:spPr>
            <a:xfrm>
              <a:off x="3198492" y="5681046"/>
              <a:ext cx="1" cy="52644"/>
            </a:xfrm>
            <a:custGeom>
              <a:avLst/>
              <a:gdLst/>
              <a:ahLst/>
              <a:cxnLst/>
              <a:rect l="0" t="0" r="0" b="0"/>
              <a:pathLst>
                <a:path w="1" h="52644">
                  <a:moveTo>
                    <a:pt x="0" y="0"/>
                  </a:move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103 Forma libre"/>
            <p:cNvSpPr/>
            <p:nvPr/>
          </p:nvSpPr>
          <p:spPr>
            <a:xfrm>
              <a:off x="3350830" y="5502062"/>
              <a:ext cx="184764" cy="242156"/>
            </a:xfrm>
            <a:custGeom>
              <a:avLst/>
              <a:gdLst/>
              <a:ahLst/>
              <a:cxnLst/>
              <a:rect l="0" t="0" r="0" b="0"/>
              <a:pathLst>
                <a:path w="184764" h="242156">
                  <a:moveTo>
                    <a:pt x="5589" y="0"/>
                  </a:moveTo>
                  <a:lnTo>
                    <a:pt x="0" y="22357"/>
                  </a:lnTo>
                  <a:lnTo>
                    <a:pt x="693" y="31282"/>
                  </a:lnTo>
                  <a:lnTo>
                    <a:pt x="7703" y="47438"/>
                  </a:lnTo>
                  <a:lnTo>
                    <a:pt x="21737" y="59298"/>
                  </a:lnTo>
                  <a:lnTo>
                    <a:pt x="81081" y="96575"/>
                  </a:lnTo>
                  <a:lnTo>
                    <a:pt x="136228" y="122715"/>
                  </a:lnTo>
                  <a:lnTo>
                    <a:pt x="160747" y="145007"/>
                  </a:lnTo>
                  <a:lnTo>
                    <a:pt x="183103" y="183865"/>
                  </a:lnTo>
                  <a:lnTo>
                    <a:pt x="184763" y="195106"/>
                  </a:lnTo>
                  <a:lnTo>
                    <a:pt x="180369" y="213836"/>
                  </a:lnTo>
                  <a:lnTo>
                    <a:pt x="173582" y="220936"/>
                  </a:lnTo>
                  <a:lnTo>
                    <a:pt x="153562" y="231945"/>
                  </a:lnTo>
                  <a:lnTo>
                    <a:pt x="110874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3388005" y="5428362"/>
              <a:ext cx="189514" cy="42115"/>
            </a:xfrm>
            <a:custGeom>
              <a:avLst/>
              <a:gdLst/>
              <a:ahLst/>
              <a:cxnLst/>
              <a:rect l="0" t="0" r="0" b="0"/>
              <a:pathLst>
                <a:path w="189514" h="42115">
                  <a:moveTo>
                    <a:pt x="0" y="0"/>
                  </a:moveTo>
                  <a:lnTo>
                    <a:pt x="63450" y="17958"/>
                  </a:lnTo>
                  <a:lnTo>
                    <a:pt x="110957" y="28198"/>
                  </a:lnTo>
                  <a:lnTo>
                    <a:pt x="166933" y="39018"/>
                  </a:lnTo>
                  <a:lnTo>
                    <a:pt x="189513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3752938" y="5470476"/>
              <a:ext cx="287835" cy="168125"/>
            </a:xfrm>
            <a:custGeom>
              <a:avLst/>
              <a:gdLst/>
              <a:ahLst/>
              <a:cxnLst/>
              <a:rect l="0" t="0" r="0" b="0"/>
              <a:pathLst>
                <a:path w="287835" h="168125">
                  <a:moveTo>
                    <a:pt x="35150" y="0"/>
                  </a:moveTo>
                  <a:lnTo>
                    <a:pt x="20496" y="55141"/>
                  </a:lnTo>
                  <a:lnTo>
                    <a:pt x="3483" y="117876"/>
                  </a:lnTo>
                  <a:lnTo>
                    <a:pt x="0" y="131226"/>
                  </a:lnTo>
                  <a:lnTo>
                    <a:pt x="19" y="142467"/>
                  </a:lnTo>
                  <a:lnTo>
                    <a:pt x="6278" y="161195"/>
                  </a:lnTo>
                  <a:lnTo>
                    <a:pt x="13562" y="165955"/>
                  </a:lnTo>
                  <a:lnTo>
                    <a:pt x="34134" y="168124"/>
                  </a:lnTo>
                  <a:lnTo>
                    <a:pt x="72023" y="157179"/>
                  </a:lnTo>
                  <a:lnTo>
                    <a:pt x="127122" y="125782"/>
                  </a:lnTo>
                  <a:lnTo>
                    <a:pt x="174315" y="105119"/>
                  </a:lnTo>
                  <a:lnTo>
                    <a:pt x="237074" y="77176"/>
                  </a:lnTo>
                  <a:lnTo>
                    <a:pt x="287834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3914430" y="5607346"/>
              <a:ext cx="189514" cy="105286"/>
            </a:xfrm>
            <a:custGeom>
              <a:avLst/>
              <a:gdLst/>
              <a:ahLst/>
              <a:cxnLst/>
              <a:rect l="0" t="0" r="0" b="0"/>
              <a:pathLst>
                <a:path w="189514" h="105286">
                  <a:moveTo>
                    <a:pt x="0" y="0"/>
                  </a:moveTo>
                  <a:lnTo>
                    <a:pt x="19150" y="16811"/>
                  </a:lnTo>
                  <a:lnTo>
                    <a:pt x="73217" y="49498"/>
                  </a:lnTo>
                  <a:lnTo>
                    <a:pt x="125293" y="77281"/>
                  </a:lnTo>
                  <a:lnTo>
                    <a:pt x="175094" y="99060"/>
                  </a:lnTo>
                  <a:lnTo>
                    <a:pt x="189513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3939319" y="5573792"/>
              <a:ext cx="438366" cy="485402"/>
            </a:xfrm>
            <a:custGeom>
              <a:avLst/>
              <a:gdLst/>
              <a:ahLst/>
              <a:cxnLst/>
              <a:rect l="0" t="0" r="0" b="0"/>
              <a:pathLst>
                <a:path w="438366" h="485402">
                  <a:moveTo>
                    <a:pt x="301494" y="33554"/>
                  </a:moveTo>
                  <a:lnTo>
                    <a:pt x="275108" y="10678"/>
                  </a:lnTo>
                  <a:lnTo>
                    <a:pt x="251942" y="770"/>
                  </a:lnTo>
                  <a:lnTo>
                    <a:pt x="240384" y="0"/>
                  </a:lnTo>
                  <a:lnTo>
                    <a:pt x="218182" y="5383"/>
                  </a:lnTo>
                  <a:lnTo>
                    <a:pt x="191541" y="21568"/>
                  </a:lnTo>
                  <a:lnTo>
                    <a:pt x="186078" y="30243"/>
                  </a:lnTo>
                  <a:lnTo>
                    <a:pt x="180008" y="52360"/>
                  </a:lnTo>
                  <a:lnTo>
                    <a:pt x="183550" y="74668"/>
                  </a:lnTo>
                  <a:lnTo>
                    <a:pt x="187769" y="85530"/>
                  </a:lnTo>
                  <a:lnTo>
                    <a:pt x="195262" y="93941"/>
                  </a:lnTo>
                  <a:lnTo>
                    <a:pt x="216065" y="106407"/>
                  </a:lnTo>
                  <a:lnTo>
                    <a:pt x="254085" y="114412"/>
                  </a:lnTo>
                  <a:lnTo>
                    <a:pt x="278084" y="110046"/>
                  </a:lnTo>
                  <a:lnTo>
                    <a:pt x="289397" y="105606"/>
                  </a:lnTo>
                  <a:lnTo>
                    <a:pt x="296939" y="107325"/>
                  </a:lnTo>
                  <a:lnTo>
                    <a:pt x="301967" y="113150"/>
                  </a:lnTo>
                  <a:lnTo>
                    <a:pt x="305318" y="121713"/>
                  </a:lnTo>
                  <a:lnTo>
                    <a:pt x="299684" y="146825"/>
                  </a:lnTo>
                  <a:lnTo>
                    <a:pt x="278650" y="199429"/>
                  </a:lnTo>
                  <a:lnTo>
                    <a:pt x="253655" y="252020"/>
                  </a:lnTo>
                  <a:lnTo>
                    <a:pt x="219255" y="304349"/>
                  </a:lnTo>
                  <a:lnTo>
                    <a:pt x="175197" y="366786"/>
                  </a:lnTo>
                  <a:lnTo>
                    <a:pt x="131426" y="422624"/>
                  </a:lnTo>
                  <a:lnTo>
                    <a:pt x="73201" y="477172"/>
                  </a:lnTo>
                  <a:lnTo>
                    <a:pt x="47173" y="484962"/>
                  </a:lnTo>
                  <a:lnTo>
                    <a:pt x="33680" y="485401"/>
                  </a:lnTo>
                  <a:lnTo>
                    <a:pt x="23516" y="481015"/>
                  </a:lnTo>
                  <a:lnTo>
                    <a:pt x="9102" y="463663"/>
                  </a:lnTo>
                  <a:lnTo>
                    <a:pt x="0" y="427586"/>
                  </a:lnTo>
                  <a:lnTo>
                    <a:pt x="7230" y="400922"/>
                  </a:lnTo>
                  <a:lnTo>
                    <a:pt x="40467" y="345677"/>
                  </a:lnTo>
                  <a:lnTo>
                    <a:pt x="66549" y="323964"/>
                  </a:lnTo>
                  <a:lnTo>
                    <a:pt x="114117" y="301706"/>
                  </a:lnTo>
                  <a:lnTo>
                    <a:pt x="168376" y="290822"/>
                  </a:lnTo>
                  <a:lnTo>
                    <a:pt x="225786" y="287597"/>
                  </a:lnTo>
                  <a:lnTo>
                    <a:pt x="282961" y="286641"/>
                  </a:lnTo>
                  <a:lnTo>
                    <a:pt x="338117" y="289477"/>
                  </a:lnTo>
                  <a:lnTo>
                    <a:pt x="398676" y="295327"/>
                  </a:lnTo>
                  <a:lnTo>
                    <a:pt x="438365" y="2967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336972" y="6017958"/>
              <a:ext cx="366267" cy="368499"/>
            </a:xfrm>
            <a:custGeom>
              <a:avLst/>
              <a:gdLst/>
              <a:ahLst/>
              <a:cxnLst/>
              <a:rect l="0" t="0" r="0" b="0"/>
              <a:pathLst>
                <a:path w="366267" h="368499">
                  <a:moveTo>
                    <a:pt x="18825" y="0"/>
                  </a:moveTo>
                  <a:lnTo>
                    <a:pt x="13236" y="58617"/>
                  </a:lnTo>
                  <a:lnTo>
                    <a:pt x="8103" y="115131"/>
                  </a:lnTo>
                  <a:lnTo>
                    <a:pt x="1350" y="169034"/>
                  </a:lnTo>
                  <a:lnTo>
                    <a:pt x="0" y="207492"/>
                  </a:lnTo>
                  <a:lnTo>
                    <a:pt x="1596" y="208518"/>
                  </a:lnTo>
                  <a:lnTo>
                    <a:pt x="7658" y="197959"/>
                  </a:lnTo>
                  <a:lnTo>
                    <a:pt x="31624" y="138445"/>
                  </a:lnTo>
                  <a:lnTo>
                    <a:pt x="53367" y="81316"/>
                  </a:lnTo>
                  <a:lnTo>
                    <a:pt x="79071" y="38679"/>
                  </a:lnTo>
                  <a:lnTo>
                    <a:pt x="87065" y="33975"/>
                  </a:lnTo>
                  <a:lnTo>
                    <a:pt x="105306" y="31868"/>
                  </a:lnTo>
                  <a:lnTo>
                    <a:pt x="112744" y="35283"/>
                  </a:lnTo>
                  <a:lnTo>
                    <a:pt x="124128" y="48437"/>
                  </a:lnTo>
                  <a:lnTo>
                    <a:pt x="137114" y="75573"/>
                  </a:lnTo>
                  <a:lnTo>
                    <a:pt x="143577" y="126929"/>
                  </a:lnTo>
                  <a:lnTo>
                    <a:pt x="144696" y="179938"/>
                  </a:lnTo>
                  <a:lnTo>
                    <a:pt x="145028" y="227490"/>
                  </a:lnTo>
                  <a:lnTo>
                    <a:pt x="147466" y="274595"/>
                  </a:lnTo>
                  <a:lnTo>
                    <a:pt x="156327" y="295957"/>
                  </a:lnTo>
                  <a:lnTo>
                    <a:pt x="161966" y="297911"/>
                  </a:lnTo>
                  <a:lnTo>
                    <a:pt x="168065" y="294533"/>
                  </a:lnTo>
                  <a:lnTo>
                    <a:pt x="181080" y="277133"/>
                  </a:lnTo>
                  <a:lnTo>
                    <a:pt x="205380" y="224541"/>
                  </a:lnTo>
                  <a:lnTo>
                    <a:pt x="232255" y="161349"/>
                  </a:lnTo>
                  <a:lnTo>
                    <a:pt x="271760" y="99447"/>
                  </a:lnTo>
                  <a:lnTo>
                    <a:pt x="278696" y="90865"/>
                  </a:lnTo>
                  <a:lnTo>
                    <a:pt x="283319" y="89822"/>
                  </a:lnTo>
                  <a:lnTo>
                    <a:pt x="286402" y="93807"/>
                  </a:lnTo>
                  <a:lnTo>
                    <a:pt x="290740" y="128010"/>
                  </a:lnTo>
                  <a:lnTo>
                    <a:pt x="292025" y="182599"/>
                  </a:lnTo>
                  <a:lnTo>
                    <a:pt x="295526" y="233868"/>
                  </a:lnTo>
                  <a:lnTo>
                    <a:pt x="307189" y="282633"/>
                  </a:lnTo>
                  <a:lnTo>
                    <a:pt x="336399" y="332126"/>
                  </a:lnTo>
                  <a:lnTo>
                    <a:pt x="366266" y="3684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686870" y="6165711"/>
              <a:ext cx="300638" cy="220746"/>
            </a:xfrm>
            <a:custGeom>
              <a:avLst/>
              <a:gdLst/>
              <a:ahLst/>
              <a:cxnLst/>
              <a:rect l="0" t="0" r="0" b="0"/>
              <a:pathLst>
                <a:path w="300638" h="220746">
                  <a:moveTo>
                    <a:pt x="174295" y="94403"/>
                  </a:moveTo>
                  <a:lnTo>
                    <a:pt x="171956" y="60781"/>
                  </a:lnTo>
                  <a:lnTo>
                    <a:pt x="163117" y="35786"/>
                  </a:lnTo>
                  <a:lnTo>
                    <a:pt x="145151" y="15318"/>
                  </a:lnTo>
                  <a:lnTo>
                    <a:pt x="133809" y="6585"/>
                  </a:lnTo>
                  <a:lnTo>
                    <a:pt x="108728" y="0"/>
                  </a:lnTo>
                  <a:lnTo>
                    <a:pt x="84323" y="2143"/>
                  </a:lnTo>
                  <a:lnTo>
                    <a:pt x="65677" y="10895"/>
                  </a:lnTo>
                  <a:lnTo>
                    <a:pt x="27408" y="43982"/>
                  </a:lnTo>
                  <a:lnTo>
                    <a:pt x="11136" y="63804"/>
                  </a:lnTo>
                  <a:lnTo>
                    <a:pt x="2344" y="87433"/>
                  </a:lnTo>
                  <a:lnTo>
                    <a:pt x="0" y="100284"/>
                  </a:lnTo>
                  <a:lnTo>
                    <a:pt x="3634" y="123923"/>
                  </a:lnTo>
                  <a:lnTo>
                    <a:pt x="18834" y="153842"/>
                  </a:lnTo>
                  <a:lnTo>
                    <a:pt x="25031" y="162105"/>
                  </a:lnTo>
                  <a:lnTo>
                    <a:pt x="33842" y="166444"/>
                  </a:lnTo>
                  <a:lnTo>
                    <a:pt x="56109" y="168145"/>
                  </a:lnTo>
                  <a:lnTo>
                    <a:pt x="81604" y="158762"/>
                  </a:lnTo>
                  <a:lnTo>
                    <a:pt x="124920" y="129732"/>
                  </a:lnTo>
                  <a:lnTo>
                    <a:pt x="177585" y="69656"/>
                  </a:lnTo>
                  <a:lnTo>
                    <a:pt x="212871" y="14628"/>
                  </a:lnTo>
                  <a:lnTo>
                    <a:pt x="218730" y="10804"/>
                  </a:lnTo>
                  <a:lnTo>
                    <a:pt x="223805" y="12934"/>
                  </a:lnTo>
                  <a:lnTo>
                    <a:pt x="228359" y="19033"/>
                  </a:lnTo>
                  <a:lnTo>
                    <a:pt x="234768" y="55563"/>
                  </a:lnTo>
                  <a:lnTo>
                    <a:pt x="238103" y="117969"/>
                  </a:lnTo>
                  <a:lnTo>
                    <a:pt x="248814" y="169638"/>
                  </a:lnTo>
                  <a:lnTo>
                    <a:pt x="252050" y="183164"/>
                  </a:lnTo>
                  <a:lnTo>
                    <a:pt x="257717" y="193351"/>
                  </a:lnTo>
                  <a:lnTo>
                    <a:pt x="273373" y="207790"/>
                  </a:lnTo>
                  <a:lnTo>
                    <a:pt x="300637" y="2207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110 Forma libre"/>
            <p:cNvSpPr/>
            <p:nvPr/>
          </p:nvSpPr>
          <p:spPr>
            <a:xfrm>
              <a:off x="1049919" y="6133771"/>
              <a:ext cx="248372" cy="263214"/>
            </a:xfrm>
            <a:custGeom>
              <a:avLst/>
              <a:gdLst/>
              <a:ahLst/>
              <a:cxnLst/>
              <a:rect l="0" t="0" r="0" b="0"/>
              <a:pathLst>
                <a:path w="248372" h="263214">
                  <a:moveTo>
                    <a:pt x="106044" y="0"/>
                  </a:moveTo>
                  <a:lnTo>
                    <a:pt x="63353" y="3120"/>
                  </a:lnTo>
                  <a:lnTo>
                    <a:pt x="32174" y="14573"/>
                  </a:lnTo>
                  <a:lnTo>
                    <a:pt x="21702" y="20244"/>
                  </a:lnTo>
                  <a:lnTo>
                    <a:pt x="6948" y="35904"/>
                  </a:lnTo>
                  <a:lnTo>
                    <a:pt x="1375" y="44993"/>
                  </a:lnTo>
                  <a:lnTo>
                    <a:pt x="0" y="53392"/>
                  </a:lnTo>
                  <a:lnTo>
                    <a:pt x="1423" y="61331"/>
                  </a:lnTo>
                  <a:lnTo>
                    <a:pt x="4711" y="68963"/>
                  </a:lnTo>
                  <a:lnTo>
                    <a:pt x="27082" y="80563"/>
                  </a:lnTo>
                  <a:lnTo>
                    <a:pt x="81868" y="97542"/>
                  </a:lnTo>
                  <a:lnTo>
                    <a:pt x="137219" y="115718"/>
                  </a:lnTo>
                  <a:lnTo>
                    <a:pt x="190218" y="140584"/>
                  </a:lnTo>
                  <a:lnTo>
                    <a:pt x="242908" y="166591"/>
                  </a:lnTo>
                  <a:lnTo>
                    <a:pt x="247589" y="173062"/>
                  </a:lnTo>
                  <a:lnTo>
                    <a:pt x="248371" y="179715"/>
                  </a:lnTo>
                  <a:lnTo>
                    <a:pt x="246552" y="186491"/>
                  </a:lnTo>
                  <a:lnTo>
                    <a:pt x="235173" y="200258"/>
                  </a:lnTo>
                  <a:lnTo>
                    <a:pt x="218417" y="213006"/>
                  </a:lnTo>
                  <a:lnTo>
                    <a:pt x="157584" y="240123"/>
                  </a:lnTo>
                  <a:lnTo>
                    <a:pt x="108187" y="254551"/>
                  </a:lnTo>
                  <a:lnTo>
                    <a:pt x="80091" y="259363"/>
                  </a:lnTo>
                  <a:lnTo>
                    <a:pt x="42873" y="2632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111 Forma libre"/>
            <p:cNvSpPr/>
            <p:nvPr/>
          </p:nvSpPr>
          <p:spPr>
            <a:xfrm>
              <a:off x="1419176" y="6144300"/>
              <a:ext cx="183693" cy="252685"/>
            </a:xfrm>
            <a:custGeom>
              <a:avLst/>
              <a:gdLst/>
              <a:ahLst/>
              <a:cxnLst/>
              <a:rect l="0" t="0" r="0" b="0"/>
              <a:pathLst>
                <a:path w="183693" h="252685">
                  <a:moveTo>
                    <a:pt x="84228" y="0"/>
                  </a:moveTo>
                  <a:lnTo>
                    <a:pt x="33203" y="14573"/>
                  </a:lnTo>
                  <a:lnTo>
                    <a:pt x="22135" y="20243"/>
                  </a:lnTo>
                  <a:lnTo>
                    <a:pt x="15926" y="28703"/>
                  </a:lnTo>
                  <a:lnTo>
                    <a:pt x="12147" y="50582"/>
                  </a:lnTo>
                  <a:lnTo>
                    <a:pt x="16287" y="60627"/>
                  </a:lnTo>
                  <a:lnTo>
                    <a:pt x="58109" y="100978"/>
                  </a:lnTo>
                  <a:lnTo>
                    <a:pt x="116293" y="134755"/>
                  </a:lnTo>
                  <a:lnTo>
                    <a:pt x="179026" y="175597"/>
                  </a:lnTo>
                  <a:lnTo>
                    <a:pt x="183692" y="184915"/>
                  </a:lnTo>
                  <a:lnTo>
                    <a:pt x="182636" y="207747"/>
                  </a:lnTo>
                  <a:lnTo>
                    <a:pt x="175570" y="216877"/>
                  </a:lnTo>
                  <a:lnTo>
                    <a:pt x="152120" y="230141"/>
                  </a:lnTo>
                  <a:lnTo>
                    <a:pt x="96642" y="239782"/>
                  </a:lnTo>
                  <a:lnTo>
                    <a:pt x="36810" y="244807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112 Forma libre"/>
            <p:cNvSpPr/>
            <p:nvPr/>
          </p:nvSpPr>
          <p:spPr>
            <a:xfrm>
              <a:off x="1819259" y="6154828"/>
              <a:ext cx="210571" cy="431669"/>
            </a:xfrm>
            <a:custGeom>
              <a:avLst/>
              <a:gdLst/>
              <a:ahLst/>
              <a:cxnLst/>
              <a:rect l="0" t="0" r="0" b="0"/>
              <a:pathLst>
                <a:path w="210571" h="431669">
                  <a:moveTo>
                    <a:pt x="210570" y="0"/>
                  </a:moveTo>
                  <a:lnTo>
                    <a:pt x="190326" y="58617"/>
                  </a:lnTo>
                  <a:lnTo>
                    <a:pt x="171649" y="112791"/>
                  </a:lnTo>
                  <a:lnTo>
                    <a:pt x="146643" y="168552"/>
                  </a:lnTo>
                  <a:lnTo>
                    <a:pt x="113584" y="224627"/>
                  </a:lnTo>
                  <a:lnTo>
                    <a:pt x="81664" y="280764"/>
                  </a:lnTo>
                  <a:lnTo>
                    <a:pt x="52829" y="333793"/>
                  </a:lnTo>
                  <a:lnTo>
                    <a:pt x="24807" y="389144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113 Forma libre"/>
            <p:cNvSpPr/>
            <p:nvPr/>
          </p:nvSpPr>
          <p:spPr>
            <a:xfrm>
              <a:off x="1819259" y="6028486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114 Forma libre"/>
            <p:cNvSpPr/>
            <p:nvPr/>
          </p:nvSpPr>
          <p:spPr>
            <a:xfrm>
              <a:off x="2008772" y="6554912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0"/>
                  </a:moveTo>
                  <a:lnTo>
                    <a:pt x="10528" y="21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2587839" y="6051548"/>
              <a:ext cx="400305" cy="324380"/>
            </a:xfrm>
            <a:custGeom>
              <a:avLst/>
              <a:gdLst/>
              <a:ahLst/>
              <a:cxnLst/>
              <a:rect l="0" t="0" r="0" b="0"/>
              <a:pathLst>
                <a:path w="400305" h="324380">
                  <a:moveTo>
                    <a:pt x="0" y="50638"/>
                  </a:moveTo>
                  <a:lnTo>
                    <a:pt x="11178" y="33870"/>
                  </a:lnTo>
                  <a:lnTo>
                    <a:pt x="40487" y="12265"/>
                  </a:lnTo>
                  <a:lnTo>
                    <a:pt x="89985" y="2224"/>
                  </a:lnTo>
                  <a:lnTo>
                    <a:pt x="152782" y="0"/>
                  </a:lnTo>
                  <a:lnTo>
                    <a:pt x="210247" y="9613"/>
                  </a:lnTo>
                  <a:lnTo>
                    <a:pt x="266658" y="28366"/>
                  </a:lnTo>
                  <a:lnTo>
                    <a:pt x="325451" y="61469"/>
                  </a:lnTo>
                  <a:lnTo>
                    <a:pt x="377733" y="98641"/>
                  </a:lnTo>
                  <a:lnTo>
                    <a:pt x="394439" y="121496"/>
                  </a:lnTo>
                  <a:lnTo>
                    <a:pt x="400304" y="144132"/>
                  </a:lnTo>
                  <a:lnTo>
                    <a:pt x="400231" y="155081"/>
                  </a:lnTo>
                  <a:lnTo>
                    <a:pt x="387670" y="176606"/>
                  </a:lnTo>
                  <a:lnTo>
                    <a:pt x="347068" y="213431"/>
                  </a:lnTo>
                  <a:lnTo>
                    <a:pt x="291629" y="242063"/>
                  </a:lnTo>
                  <a:lnTo>
                    <a:pt x="232596" y="274328"/>
                  </a:lnTo>
                  <a:lnTo>
                    <a:pt x="192824" y="295038"/>
                  </a:lnTo>
                  <a:lnTo>
                    <a:pt x="157928" y="3243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116 Forma libre"/>
            <p:cNvSpPr/>
            <p:nvPr/>
          </p:nvSpPr>
          <p:spPr>
            <a:xfrm>
              <a:off x="2640481" y="6554912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9" name="118 Forma libre"/>
          <p:cNvSpPr/>
          <p:nvPr/>
        </p:nvSpPr>
        <p:spPr>
          <a:xfrm>
            <a:off x="273741" y="3787824"/>
            <a:ext cx="9833618" cy="115815"/>
          </a:xfrm>
          <a:custGeom>
            <a:avLst/>
            <a:gdLst/>
            <a:ahLst/>
            <a:cxnLst/>
            <a:rect l="0" t="0" r="0" b="0"/>
            <a:pathLst>
              <a:path w="9833618" h="115815">
                <a:moveTo>
                  <a:pt x="0" y="115814"/>
                </a:moveTo>
                <a:lnTo>
                  <a:pt x="48931" y="107480"/>
                </a:lnTo>
                <a:lnTo>
                  <a:pt x="99896" y="105936"/>
                </a:lnTo>
                <a:lnTo>
                  <a:pt x="162570" y="105478"/>
                </a:lnTo>
                <a:lnTo>
                  <a:pt x="220524" y="102223"/>
                </a:lnTo>
                <a:lnTo>
                  <a:pt x="282726" y="90642"/>
                </a:lnTo>
                <a:lnTo>
                  <a:pt x="344103" y="84326"/>
                </a:lnTo>
                <a:lnTo>
                  <a:pt x="394155" y="77368"/>
                </a:lnTo>
                <a:lnTo>
                  <a:pt x="446030" y="73617"/>
                </a:lnTo>
                <a:lnTo>
                  <a:pt x="498445" y="66786"/>
                </a:lnTo>
                <a:lnTo>
                  <a:pt x="552189" y="63073"/>
                </a:lnTo>
                <a:lnTo>
                  <a:pt x="610878" y="56253"/>
                </a:lnTo>
                <a:lnTo>
                  <a:pt x="667001" y="53712"/>
                </a:lnTo>
                <a:lnTo>
                  <a:pt x="727564" y="51790"/>
                </a:lnTo>
                <a:lnTo>
                  <a:pt x="788793" y="45501"/>
                </a:lnTo>
                <a:lnTo>
                  <a:pt x="845669" y="43118"/>
                </a:lnTo>
                <a:lnTo>
                  <a:pt x="907625" y="42412"/>
                </a:lnTo>
                <a:lnTo>
                  <a:pt x="953600" y="42246"/>
                </a:lnTo>
                <a:lnTo>
                  <a:pt x="998210" y="39054"/>
                </a:lnTo>
                <a:lnTo>
                  <a:pt x="1041434" y="34905"/>
                </a:lnTo>
                <a:lnTo>
                  <a:pt x="1084041" y="33061"/>
                </a:lnTo>
                <a:lnTo>
                  <a:pt x="1129493" y="32242"/>
                </a:lnTo>
                <a:lnTo>
                  <a:pt x="1175821" y="30708"/>
                </a:lnTo>
                <a:lnTo>
                  <a:pt x="1219808" y="26126"/>
                </a:lnTo>
                <a:lnTo>
                  <a:pt x="1262754" y="23310"/>
                </a:lnTo>
                <a:lnTo>
                  <a:pt x="1306408" y="22059"/>
                </a:lnTo>
                <a:lnTo>
                  <a:pt x="1353105" y="21502"/>
                </a:lnTo>
                <a:lnTo>
                  <a:pt x="1398036" y="21255"/>
                </a:lnTo>
                <a:lnTo>
                  <a:pt x="1442572" y="19975"/>
                </a:lnTo>
                <a:lnTo>
                  <a:pt x="1489662" y="15507"/>
                </a:lnTo>
                <a:lnTo>
                  <a:pt x="1537887" y="12742"/>
                </a:lnTo>
                <a:lnTo>
                  <a:pt x="1586617" y="11512"/>
                </a:lnTo>
                <a:lnTo>
                  <a:pt x="1635570" y="10966"/>
                </a:lnTo>
                <a:lnTo>
                  <a:pt x="1684624" y="10724"/>
                </a:lnTo>
                <a:lnTo>
                  <a:pt x="1733721" y="9446"/>
                </a:lnTo>
                <a:lnTo>
                  <a:pt x="1782838" y="4978"/>
                </a:lnTo>
                <a:lnTo>
                  <a:pt x="1828845" y="2213"/>
                </a:lnTo>
                <a:lnTo>
                  <a:pt x="1873859" y="983"/>
                </a:lnTo>
                <a:lnTo>
                  <a:pt x="1921161" y="437"/>
                </a:lnTo>
                <a:lnTo>
                  <a:pt x="1969480" y="194"/>
                </a:lnTo>
                <a:lnTo>
                  <a:pt x="2018251" y="87"/>
                </a:lnTo>
                <a:lnTo>
                  <a:pt x="2067224" y="39"/>
                </a:lnTo>
                <a:lnTo>
                  <a:pt x="2113166" y="17"/>
                </a:lnTo>
                <a:lnTo>
                  <a:pt x="2158151" y="8"/>
                </a:lnTo>
                <a:lnTo>
                  <a:pt x="2205441" y="4"/>
                </a:lnTo>
                <a:lnTo>
                  <a:pt x="2256874" y="2"/>
                </a:lnTo>
                <a:lnTo>
                  <a:pt x="2309758" y="1"/>
                </a:lnTo>
                <a:lnTo>
                  <a:pt x="2360559" y="1"/>
                </a:lnTo>
                <a:lnTo>
                  <a:pt x="2410433" y="0"/>
                </a:lnTo>
                <a:lnTo>
                  <a:pt x="2459896" y="0"/>
                </a:lnTo>
                <a:lnTo>
                  <a:pt x="2509175" y="0"/>
                </a:lnTo>
                <a:lnTo>
                  <a:pt x="2558373" y="3120"/>
                </a:lnTo>
                <a:lnTo>
                  <a:pt x="2607535" y="7236"/>
                </a:lnTo>
                <a:lnTo>
                  <a:pt x="2656681" y="9066"/>
                </a:lnTo>
                <a:lnTo>
                  <a:pt x="2705819" y="9879"/>
                </a:lnTo>
                <a:lnTo>
                  <a:pt x="2754955" y="10240"/>
                </a:lnTo>
                <a:lnTo>
                  <a:pt x="2804089" y="10401"/>
                </a:lnTo>
                <a:lnTo>
                  <a:pt x="2856342" y="10472"/>
                </a:lnTo>
                <a:lnTo>
                  <a:pt x="2910761" y="10504"/>
                </a:lnTo>
                <a:lnTo>
                  <a:pt x="2966143" y="10518"/>
                </a:lnTo>
                <a:lnTo>
                  <a:pt x="3018833" y="13644"/>
                </a:lnTo>
                <a:lnTo>
                  <a:pt x="3069547" y="17762"/>
                </a:lnTo>
                <a:lnTo>
                  <a:pt x="3119383" y="19593"/>
                </a:lnTo>
                <a:lnTo>
                  <a:pt x="3171948" y="20407"/>
                </a:lnTo>
                <a:lnTo>
                  <a:pt x="3225335" y="20768"/>
                </a:lnTo>
                <a:lnTo>
                  <a:pt x="3276359" y="20929"/>
                </a:lnTo>
                <a:lnTo>
                  <a:pt x="3329452" y="21000"/>
                </a:lnTo>
                <a:lnTo>
                  <a:pt x="3383075" y="22202"/>
                </a:lnTo>
                <a:lnTo>
                  <a:pt x="3434203" y="26635"/>
                </a:lnTo>
                <a:lnTo>
                  <a:pt x="3487343" y="29386"/>
                </a:lnTo>
                <a:lnTo>
                  <a:pt x="3540986" y="30608"/>
                </a:lnTo>
                <a:lnTo>
                  <a:pt x="3592124" y="31151"/>
                </a:lnTo>
                <a:lnTo>
                  <a:pt x="3645267" y="31392"/>
                </a:lnTo>
                <a:lnTo>
                  <a:pt x="3698912" y="31500"/>
                </a:lnTo>
                <a:lnTo>
                  <a:pt x="3750050" y="31548"/>
                </a:lnTo>
                <a:lnTo>
                  <a:pt x="3803194" y="34688"/>
                </a:lnTo>
                <a:lnTo>
                  <a:pt x="3856839" y="38814"/>
                </a:lnTo>
                <a:lnTo>
                  <a:pt x="3907978" y="40647"/>
                </a:lnTo>
                <a:lnTo>
                  <a:pt x="3961121" y="41462"/>
                </a:lnTo>
                <a:lnTo>
                  <a:pt x="4015937" y="41824"/>
                </a:lnTo>
                <a:lnTo>
                  <a:pt x="4071495" y="41985"/>
                </a:lnTo>
                <a:lnTo>
                  <a:pt x="4127382" y="45177"/>
                </a:lnTo>
                <a:lnTo>
                  <a:pt x="4183417" y="49324"/>
                </a:lnTo>
                <a:lnTo>
                  <a:pt x="4239517" y="51168"/>
                </a:lnTo>
                <a:lnTo>
                  <a:pt x="4292526" y="51987"/>
                </a:lnTo>
                <a:lnTo>
                  <a:pt x="4344552" y="52351"/>
                </a:lnTo>
                <a:lnTo>
                  <a:pt x="4398870" y="52513"/>
                </a:lnTo>
                <a:lnTo>
                  <a:pt x="4454206" y="55705"/>
                </a:lnTo>
                <a:lnTo>
                  <a:pt x="4509996" y="59853"/>
                </a:lnTo>
                <a:lnTo>
                  <a:pt x="4565987" y="61696"/>
                </a:lnTo>
                <a:lnTo>
                  <a:pt x="4622068" y="62516"/>
                </a:lnTo>
                <a:lnTo>
                  <a:pt x="4678188" y="62880"/>
                </a:lnTo>
                <a:lnTo>
                  <a:pt x="4734326" y="63042"/>
                </a:lnTo>
                <a:lnTo>
                  <a:pt x="4790472" y="63114"/>
                </a:lnTo>
                <a:lnTo>
                  <a:pt x="4845451" y="61976"/>
                </a:lnTo>
                <a:lnTo>
                  <a:pt x="4897182" y="57571"/>
                </a:lnTo>
                <a:lnTo>
                  <a:pt x="4953709" y="54833"/>
                </a:lnTo>
                <a:lnTo>
                  <a:pt x="5012757" y="53616"/>
                </a:lnTo>
                <a:lnTo>
                  <a:pt x="5070196" y="53075"/>
                </a:lnTo>
                <a:lnTo>
                  <a:pt x="5126920" y="52835"/>
                </a:lnTo>
                <a:lnTo>
                  <a:pt x="5183327" y="52728"/>
                </a:lnTo>
                <a:lnTo>
                  <a:pt x="5239592" y="52681"/>
                </a:lnTo>
                <a:lnTo>
                  <a:pt x="5295794" y="52659"/>
                </a:lnTo>
                <a:lnTo>
                  <a:pt x="5353138" y="52650"/>
                </a:lnTo>
                <a:lnTo>
                  <a:pt x="5413720" y="52646"/>
                </a:lnTo>
                <a:lnTo>
                  <a:pt x="5475739" y="49525"/>
                </a:lnTo>
                <a:lnTo>
                  <a:pt x="5537229" y="45408"/>
                </a:lnTo>
                <a:lnTo>
                  <a:pt x="5595753" y="43578"/>
                </a:lnTo>
                <a:lnTo>
                  <a:pt x="5652960" y="42765"/>
                </a:lnTo>
                <a:lnTo>
                  <a:pt x="5710750" y="42403"/>
                </a:lnTo>
                <a:lnTo>
                  <a:pt x="5771530" y="42243"/>
                </a:lnTo>
                <a:lnTo>
                  <a:pt x="5830518" y="39052"/>
                </a:lnTo>
                <a:lnTo>
                  <a:pt x="5887931" y="34904"/>
                </a:lnTo>
                <a:lnTo>
                  <a:pt x="5944643" y="33061"/>
                </a:lnTo>
                <a:lnTo>
                  <a:pt x="6004164" y="32242"/>
                </a:lnTo>
                <a:lnTo>
                  <a:pt x="6064543" y="30708"/>
                </a:lnTo>
                <a:lnTo>
                  <a:pt x="6122574" y="26126"/>
                </a:lnTo>
                <a:lnTo>
                  <a:pt x="6182680" y="23310"/>
                </a:lnTo>
                <a:lnTo>
                  <a:pt x="6243319" y="22059"/>
                </a:lnTo>
                <a:lnTo>
                  <a:pt x="6301465" y="21502"/>
                </a:lnTo>
                <a:lnTo>
                  <a:pt x="6358503" y="18136"/>
                </a:lnTo>
                <a:lnTo>
                  <a:pt x="6416220" y="13910"/>
                </a:lnTo>
                <a:lnTo>
                  <a:pt x="6476966" y="12032"/>
                </a:lnTo>
                <a:lnTo>
                  <a:pt x="6535940" y="11197"/>
                </a:lnTo>
                <a:lnTo>
                  <a:pt x="6593346" y="10826"/>
                </a:lnTo>
                <a:lnTo>
                  <a:pt x="6650055" y="10661"/>
                </a:lnTo>
                <a:lnTo>
                  <a:pt x="6709575" y="10588"/>
                </a:lnTo>
                <a:lnTo>
                  <a:pt x="6769952" y="10555"/>
                </a:lnTo>
                <a:lnTo>
                  <a:pt x="6827983" y="10541"/>
                </a:lnTo>
                <a:lnTo>
                  <a:pt x="6884969" y="10534"/>
                </a:lnTo>
                <a:lnTo>
                  <a:pt x="6942663" y="9362"/>
                </a:lnTo>
                <a:lnTo>
                  <a:pt x="7003399" y="4941"/>
                </a:lnTo>
                <a:lnTo>
                  <a:pt x="7062368" y="5316"/>
                </a:lnTo>
                <a:lnTo>
                  <a:pt x="7120942" y="7042"/>
                </a:lnTo>
                <a:lnTo>
                  <a:pt x="7182070" y="3910"/>
                </a:lnTo>
                <a:lnTo>
                  <a:pt x="7244333" y="4858"/>
                </a:lnTo>
                <a:lnTo>
                  <a:pt x="7307100" y="8008"/>
                </a:lnTo>
                <a:lnTo>
                  <a:pt x="7370092" y="9409"/>
                </a:lnTo>
                <a:lnTo>
                  <a:pt x="7433184" y="10031"/>
                </a:lnTo>
                <a:lnTo>
                  <a:pt x="7496319" y="10308"/>
                </a:lnTo>
                <a:lnTo>
                  <a:pt x="7559474" y="10431"/>
                </a:lnTo>
                <a:lnTo>
                  <a:pt x="7622637" y="10485"/>
                </a:lnTo>
                <a:lnTo>
                  <a:pt x="7685806" y="10510"/>
                </a:lnTo>
                <a:lnTo>
                  <a:pt x="7748976" y="10521"/>
                </a:lnTo>
                <a:lnTo>
                  <a:pt x="7812145" y="10526"/>
                </a:lnTo>
                <a:lnTo>
                  <a:pt x="7875317" y="11697"/>
                </a:lnTo>
                <a:lnTo>
                  <a:pt x="7938488" y="16117"/>
                </a:lnTo>
                <a:lnTo>
                  <a:pt x="8001659" y="18862"/>
                </a:lnTo>
                <a:lnTo>
                  <a:pt x="8064829" y="21251"/>
                </a:lnTo>
                <a:lnTo>
                  <a:pt x="8128000" y="26213"/>
                </a:lnTo>
                <a:lnTo>
                  <a:pt x="8191172" y="29198"/>
                </a:lnTo>
                <a:lnTo>
                  <a:pt x="8254342" y="31694"/>
                </a:lnTo>
                <a:lnTo>
                  <a:pt x="8317514" y="36703"/>
                </a:lnTo>
                <a:lnTo>
                  <a:pt x="8380684" y="39709"/>
                </a:lnTo>
                <a:lnTo>
                  <a:pt x="8443855" y="42215"/>
                </a:lnTo>
                <a:lnTo>
                  <a:pt x="8507026" y="47228"/>
                </a:lnTo>
                <a:lnTo>
                  <a:pt x="8570197" y="50236"/>
                </a:lnTo>
                <a:lnTo>
                  <a:pt x="8632198" y="51573"/>
                </a:lnTo>
                <a:lnTo>
                  <a:pt x="8690950" y="52167"/>
                </a:lnTo>
                <a:lnTo>
                  <a:pt x="8748257" y="52432"/>
                </a:lnTo>
                <a:lnTo>
                  <a:pt x="8804923" y="52549"/>
                </a:lnTo>
                <a:lnTo>
                  <a:pt x="8861303" y="52601"/>
                </a:lnTo>
                <a:lnTo>
                  <a:pt x="8917556" y="52624"/>
                </a:lnTo>
                <a:lnTo>
                  <a:pt x="8972584" y="52635"/>
                </a:lnTo>
                <a:lnTo>
                  <a:pt x="9024336" y="52639"/>
                </a:lnTo>
                <a:lnTo>
                  <a:pt x="9074634" y="52641"/>
                </a:lnTo>
                <a:lnTo>
                  <a:pt x="9124284" y="52642"/>
                </a:lnTo>
                <a:lnTo>
                  <a:pt x="9173647" y="52642"/>
                </a:lnTo>
                <a:lnTo>
                  <a:pt x="9219762" y="55762"/>
                </a:lnTo>
                <a:lnTo>
                  <a:pt x="9263655" y="59878"/>
                </a:lnTo>
                <a:lnTo>
                  <a:pt x="9306560" y="61708"/>
                </a:lnTo>
                <a:lnTo>
                  <a:pt x="9349024" y="65640"/>
                </a:lnTo>
                <a:lnTo>
                  <a:pt x="9412393" y="71312"/>
                </a:lnTo>
                <a:lnTo>
                  <a:pt x="9472504" y="72993"/>
                </a:lnTo>
                <a:lnTo>
                  <a:pt x="9527358" y="76610"/>
                </a:lnTo>
                <a:lnTo>
                  <a:pt x="9583776" y="81971"/>
                </a:lnTo>
                <a:lnTo>
                  <a:pt x="9638707" y="83560"/>
                </a:lnTo>
                <a:lnTo>
                  <a:pt x="9687738" y="87150"/>
                </a:lnTo>
                <a:lnTo>
                  <a:pt x="9751119" y="98843"/>
                </a:lnTo>
                <a:lnTo>
                  <a:pt x="9811256" y="111248"/>
                </a:lnTo>
                <a:lnTo>
                  <a:pt x="9833617" y="1158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3" name="122 Grupo"/>
          <p:cNvGrpSpPr/>
          <p:nvPr/>
        </p:nvGrpSpPr>
        <p:grpSpPr>
          <a:xfrm>
            <a:off x="5448172" y="4546510"/>
            <a:ext cx="689943" cy="407610"/>
            <a:chOff x="5448172" y="4546510"/>
            <a:chExt cx="689943" cy="407610"/>
          </a:xfrm>
        </p:grpSpPr>
        <p:sp>
          <p:nvSpPr>
            <p:cNvPr id="120" name="119 Forma libre"/>
            <p:cNvSpPr/>
            <p:nvPr/>
          </p:nvSpPr>
          <p:spPr>
            <a:xfrm>
              <a:off x="5448172" y="4546510"/>
              <a:ext cx="310917" cy="397081"/>
            </a:xfrm>
            <a:custGeom>
              <a:avLst/>
              <a:gdLst/>
              <a:ahLst/>
              <a:cxnLst/>
              <a:rect l="0" t="0" r="0" b="0"/>
              <a:pathLst>
                <a:path w="310917" h="397081">
                  <a:moveTo>
                    <a:pt x="5590" y="165453"/>
                  </a:moveTo>
                  <a:lnTo>
                    <a:pt x="0" y="148686"/>
                  </a:lnTo>
                  <a:lnTo>
                    <a:pt x="376" y="131095"/>
                  </a:lnTo>
                  <a:lnTo>
                    <a:pt x="5612" y="111578"/>
                  </a:lnTo>
                  <a:lnTo>
                    <a:pt x="40182" y="54417"/>
                  </a:lnTo>
                  <a:lnTo>
                    <a:pt x="75241" y="25059"/>
                  </a:lnTo>
                  <a:lnTo>
                    <a:pt x="115265" y="7131"/>
                  </a:lnTo>
                  <a:lnTo>
                    <a:pt x="162348" y="0"/>
                  </a:lnTo>
                  <a:lnTo>
                    <a:pt x="207755" y="9065"/>
                  </a:lnTo>
                  <a:lnTo>
                    <a:pt x="245255" y="32159"/>
                  </a:lnTo>
                  <a:lnTo>
                    <a:pt x="261456" y="51229"/>
                  </a:lnTo>
                  <a:lnTo>
                    <a:pt x="267414" y="61228"/>
                  </a:lnTo>
                  <a:lnTo>
                    <a:pt x="270915" y="84815"/>
                  </a:lnTo>
                  <a:lnTo>
                    <a:pt x="267402" y="110897"/>
                  </a:lnTo>
                  <a:lnTo>
                    <a:pt x="252270" y="149548"/>
                  </a:lnTo>
                  <a:lnTo>
                    <a:pt x="231798" y="176858"/>
                  </a:lnTo>
                  <a:lnTo>
                    <a:pt x="204026" y="198598"/>
                  </a:lnTo>
                  <a:lnTo>
                    <a:pt x="149555" y="231871"/>
                  </a:lnTo>
                  <a:lnTo>
                    <a:pt x="89516" y="256369"/>
                  </a:lnTo>
                  <a:lnTo>
                    <a:pt x="41405" y="267553"/>
                  </a:lnTo>
                  <a:lnTo>
                    <a:pt x="20338" y="269322"/>
                  </a:lnTo>
                  <a:lnTo>
                    <a:pt x="21271" y="269794"/>
                  </a:lnTo>
                  <a:lnTo>
                    <a:pt x="61980" y="276141"/>
                  </a:lnTo>
                  <a:lnTo>
                    <a:pt x="125177" y="304301"/>
                  </a:lnTo>
                  <a:lnTo>
                    <a:pt x="183933" y="333606"/>
                  </a:lnTo>
                  <a:lnTo>
                    <a:pt x="240600" y="361925"/>
                  </a:lnTo>
                  <a:lnTo>
                    <a:pt x="293208" y="385620"/>
                  </a:lnTo>
                  <a:lnTo>
                    <a:pt x="310916" y="39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120 Forma libre"/>
            <p:cNvSpPr/>
            <p:nvPr/>
          </p:nvSpPr>
          <p:spPr>
            <a:xfrm>
              <a:off x="5871645" y="4659321"/>
              <a:ext cx="262719" cy="294799"/>
            </a:xfrm>
            <a:custGeom>
              <a:avLst/>
              <a:gdLst/>
              <a:ahLst/>
              <a:cxnLst/>
              <a:rect l="0" t="0" r="0" b="0"/>
              <a:pathLst>
                <a:path w="262719" h="294799">
                  <a:moveTo>
                    <a:pt x="45371" y="0"/>
                  </a:moveTo>
                  <a:lnTo>
                    <a:pt x="20177" y="53875"/>
                  </a:lnTo>
                  <a:lnTo>
                    <a:pt x="127" y="105447"/>
                  </a:lnTo>
                  <a:lnTo>
                    <a:pt x="0" y="114752"/>
                  </a:lnTo>
                  <a:lnTo>
                    <a:pt x="6099" y="131329"/>
                  </a:lnTo>
                  <a:lnTo>
                    <a:pt x="25967" y="143377"/>
                  </a:lnTo>
                  <a:lnTo>
                    <a:pt x="73156" y="156735"/>
                  </a:lnTo>
                  <a:lnTo>
                    <a:pt x="135217" y="171730"/>
                  </a:lnTo>
                  <a:lnTo>
                    <a:pt x="192123" y="189482"/>
                  </a:lnTo>
                  <a:lnTo>
                    <a:pt x="234756" y="209134"/>
                  </a:lnTo>
                  <a:lnTo>
                    <a:pt x="260842" y="228731"/>
                  </a:lnTo>
                  <a:lnTo>
                    <a:pt x="262718" y="236715"/>
                  </a:lnTo>
                  <a:lnTo>
                    <a:pt x="260459" y="245547"/>
                  </a:lnTo>
                  <a:lnTo>
                    <a:pt x="255443" y="254945"/>
                  </a:lnTo>
                  <a:lnTo>
                    <a:pt x="234273" y="268507"/>
                  </a:lnTo>
                  <a:lnTo>
                    <a:pt x="171414" y="291219"/>
                  </a:lnTo>
                  <a:lnTo>
                    <a:pt x="161184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121 Forma libre"/>
            <p:cNvSpPr/>
            <p:nvPr/>
          </p:nvSpPr>
          <p:spPr>
            <a:xfrm>
              <a:off x="5885430" y="4638264"/>
              <a:ext cx="252685" cy="21058"/>
            </a:xfrm>
            <a:custGeom>
              <a:avLst/>
              <a:gdLst/>
              <a:ahLst/>
              <a:cxnLst/>
              <a:rect l="0" t="0" r="0" b="0"/>
              <a:pathLst>
                <a:path w="252685" h="21058">
                  <a:moveTo>
                    <a:pt x="0" y="21057"/>
                  </a:moveTo>
                  <a:lnTo>
                    <a:pt x="34792" y="6585"/>
                  </a:lnTo>
                  <a:lnTo>
                    <a:pt x="93657" y="1300"/>
                  </a:lnTo>
                  <a:lnTo>
                    <a:pt x="156281" y="257"/>
                  </a:lnTo>
                  <a:lnTo>
                    <a:pt x="214231" y="51"/>
                  </a:lnTo>
                  <a:lnTo>
                    <a:pt x="2526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4" name="123 Forma libre"/>
          <p:cNvSpPr/>
          <p:nvPr/>
        </p:nvSpPr>
        <p:spPr>
          <a:xfrm>
            <a:off x="4569368" y="5227860"/>
            <a:ext cx="2474198" cy="42115"/>
          </a:xfrm>
          <a:custGeom>
            <a:avLst/>
            <a:gdLst/>
            <a:ahLst/>
            <a:cxnLst/>
            <a:rect l="0" t="0" r="0" b="0"/>
            <a:pathLst>
              <a:path w="2474198" h="42115">
                <a:moveTo>
                  <a:pt x="0" y="42114"/>
                </a:moveTo>
                <a:lnTo>
                  <a:pt x="48931" y="33780"/>
                </a:lnTo>
                <a:lnTo>
                  <a:pt x="108062" y="26429"/>
                </a:lnTo>
                <a:lnTo>
                  <a:pt x="156281" y="22649"/>
                </a:lnTo>
                <a:lnTo>
                  <a:pt x="207612" y="21528"/>
                </a:lnTo>
                <a:lnTo>
                  <a:pt x="265455" y="15607"/>
                </a:lnTo>
                <a:lnTo>
                  <a:pt x="327048" y="12033"/>
                </a:lnTo>
                <a:lnTo>
                  <a:pt x="389751" y="10974"/>
                </a:lnTo>
                <a:lnTo>
                  <a:pt x="434876" y="7607"/>
                </a:lnTo>
                <a:lnTo>
                  <a:pt x="482227" y="3381"/>
                </a:lnTo>
                <a:lnTo>
                  <a:pt x="530568" y="1503"/>
                </a:lnTo>
                <a:lnTo>
                  <a:pt x="579349" y="668"/>
                </a:lnTo>
                <a:lnTo>
                  <a:pt x="629495" y="296"/>
                </a:lnTo>
                <a:lnTo>
                  <a:pt x="682978" y="132"/>
                </a:lnTo>
                <a:lnTo>
                  <a:pt x="741063" y="58"/>
                </a:lnTo>
                <a:lnTo>
                  <a:pt x="800804" y="26"/>
                </a:lnTo>
                <a:lnTo>
                  <a:pt x="858551" y="11"/>
                </a:lnTo>
                <a:lnTo>
                  <a:pt x="921651" y="5"/>
                </a:lnTo>
                <a:lnTo>
                  <a:pt x="954856" y="3"/>
                </a:lnTo>
                <a:lnTo>
                  <a:pt x="987520" y="1172"/>
                </a:lnTo>
                <a:lnTo>
                  <a:pt x="1019825" y="3121"/>
                </a:lnTo>
                <a:lnTo>
                  <a:pt x="1051890" y="5590"/>
                </a:lnTo>
                <a:lnTo>
                  <a:pt x="1084966" y="7236"/>
                </a:lnTo>
                <a:lnTo>
                  <a:pt x="1118714" y="8333"/>
                </a:lnTo>
                <a:lnTo>
                  <a:pt x="1152911" y="9065"/>
                </a:lnTo>
                <a:lnTo>
                  <a:pt x="1186238" y="9552"/>
                </a:lnTo>
                <a:lnTo>
                  <a:pt x="1218984" y="9878"/>
                </a:lnTo>
                <a:lnTo>
                  <a:pt x="1251344" y="10094"/>
                </a:lnTo>
                <a:lnTo>
                  <a:pt x="1284615" y="11409"/>
                </a:lnTo>
                <a:lnTo>
                  <a:pt x="1318494" y="13455"/>
                </a:lnTo>
                <a:lnTo>
                  <a:pt x="1352778" y="15989"/>
                </a:lnTo>
                <a:lnTo>
                  <a:pt x="1386163" y="17678"/>
                </a:lnTo>
                <a:lnTo>
                  <a:pt x="1418948" y="18804"/>
                </a:lnTo>
                <a:lnTo>
                  <a:pt x="1451333" y="19555"/>
                </a:lnTo>
                <a:lnTo>
                  <a:pt x="1483452" y="20056"/>
                </a:lnTo>
                <a:lnTo>
                  <a:pt x="1515393" y="20389"/>
                </a:lnTo>
                <a:lnTo>
                  <a:pt x="1547215" y="20612"/>
                </a:lnTo>
                <a:lnTo>
                  <a:pt x="1610650" y="20859"/>
                </a:lnTo>
                <a:lnTo>
                  <a:pt x="1673938" y="22139"/>
                </a:lnTo>
                <a:lnTo>
                  <a:pt x="1737161" y="26606"/>
                </a:lnTo>
                <a:lnTo>
                  <a:pt x="1797235" y="29372"/>
                </a:lnTo>
                <a:lnTo>
                  <a:pt x="1855131" y="30601"/>
                </a:lnTo>
                <a:lnTo>
                  <a:pt x="1912057" y="31148"/>
                </a:lnTo>
                <a:lnTo>
                  <a:pt x="1968554" y="31390"/>
                </a:lnTo>
                <a:lnTo>
                  <a:pt x="2023688" y="31498"/>
                </a:lnTo>
                <a:lnTo>
                  <a:pt x="2075489" y="31546"/>
                </a:lnTo>
                <a:lnTo>
                  <a:pt x="2122689" y="28448"/>
                </a:lnTo>
                <a:lnTo>
                  <a:pt x="2167063" y="24342"/>
                </a:lnTo>
                <a:lnTo>
                  <a:pt x="2230336" y="22030"/>
                </a:lnTo>
                <a:lnTo>
                  <a:pt x="2286648" y="20175"/>
                </a:lnTo>
                <a:lnTo>
                  <a:pt x="2341548" y="13906"/>
                </a:lnTo>
                <a:lnTo>
                  <a:pt x="2399409" y="11529"/>
                </a:lnTo>
                <a:lnTo>
                  <a:pt x="2452708" y="7606"/>
                </a:lnTo>
                <a:lnTo>
                  <a:pt x="24741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0" name="129 Grupo"/>
          <p:cNvGrpSpPr/>
          <p:nvPr/>
        </p:nvGrpSpPr>
        <p:grpSpPr>
          <a:xfrm>
            <a:off x="4990508" y="5480544"/>
            <a:ext cx="1102603" cy="326384"/>
            <a:chOff x="4990508" y="5480544"/>
            <a:chExt cx="1102603" cy="326384"/>
          </a:xfrm>
        </p:grpSpPr>
        <p:sp>
          <p:nvSpPr>
            <p:cNvPr id="125" name="124 Forma libre"/>
            <p:cNvSpPr/>
            <p:nvPr/>
          </p:nvSpPr>
          <p:spPr>
            <a:xfrm>
              <a:off x="4990508" y="5480544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6402" y="58616"/>
                  </a:lnTo>
                  <a:lnTo>
                    <a:pt x="1264" y="120026"/>
                  </a:lnTo>
                  <a:lnTo>
                    <a:pt x="249" y="178430"/>
                  </a:lnTo>
                  <a:lnTo>
                    <a:pt x="74" y="21469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125 Forma libre"/>
            <p:cNvSpPr/>
            <p:nvPr/>
          </p:nvSpPr>
          <p:spPr>
            <a:xfrm>
              <a:off x="5108218" y="5501601"/>
              <a:ext cx="224510" cy="305327"/>
            </a:xfrm>
            <a:custGeom>
              <a:avLst/>
              <a:gdLst/>
              <a:ahLst/>
              <a:cxnLst/>
              <a:rect l="0" t="0" r="0" b="0"/>
              <a:pathLst>
                <a:path w="224510" h="305327">
                  <a:moveTo>
                    <a:pt x="19161" y="0"/>
                  </a:moveTo>
                  <a:lnTo>
                    <a:pt x="4506" y="53027"/>
                  </a:lnTo>
                  <a:lnTo>
                    <a:pt x="0" y="89931"/>
                  </a:lnTo>
                  <a:lnTo>
                    <a:pt x="5186" y="110549"/>
                  </a:lnTo>
                  <a:lnTo>
                    <a:pt x="9844" y="119323"/>
                  </a:lnTo>
                  <a:lnTo>
                    <a:pt x="27498" y="132191"/>
                  </a:lnTo>
                  <a:lnTo>
                    <a:pt x="89279" y="153801"/>
                  </a:lnTo>
                  <a:lnTo>
                    <a:pt x="145031" y="171884"/>
                  </a:lnTo>
                  <a:lnTo>
                    <a:pt x="203297" y="200955"/>
                  </a:lnTo>
                  <a:lnTo>
                    <a:pt x="212108" y="207669"/>
                  </a:lnTo>
                  <a:lnTo>
                    <a:pt x="221898" y="230727"/>
                  </a:lnTo>
                  <a:lnTo>
                    <a:pt x="224509" y="245065"/>
                  </a:lnTo>
                  <a:lnTo>
                    <a:pt x="221570" y="256963"/>
                  </a:lnTo>
                  <a:lnTo>
                    <a:pt x="205826" y="276422"/>
                  </a:lnTo>
                  <a:lnTo>
                    <a:pt x="166559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126 Forma libre"/>
            <p:cNvSpPr/>
            <p:nvPr/>
          </p:nvSpPr>
          <p:spPr>
            <a:xfrm>
              <a:off x="5148435" y="5501601"/>
              <a:ext cx="157929" cy="10529"/>
            </a:xfrm>
            <a:custGeom>
              <a:avLst/>
              <a:gdLst/>
              <a:ahLst/>
              <a:cxnLst/>
              <a:rect l="0" t="0" r="0" b="0"/>
              <a:pathLst>
                <a:path w="157929" h="10529">
                  <a:moveTo>
                    <a:pt x="0" y="0"/>
                  </a:moveTo>
                  <a:lnTo>
                    <a:pt x="58617" y="0"/>
                  </a:lnTo>
                  <a:lnTo>
                    <a:pt x="118333" y="8333"/>
                  </a:lnTo>
                  <a:lnTo>
                    <a:pt x="157928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127 Forma libre"/>
            <p:cNvSpPr/>
            <p:nvPr/>
          </p:nvSpPr>
          <p:spPr>
            <a:xfrm>
              <a:off x="5391931" y="5533186"/>
              <a:ext cx="299159" cy="198697"/>
            </a:xfrm>
            <a:custGeom>
              <a:avLst/>
              <a:gdLst/>
              <a:ahLst/>
              <a:cxnLst/>
              <a:rect l="0" t="0" r="0" b="0"/>
              <a:pathLst>
                <a:path w="299159" h="198697">
                  <a:moveTo>
                    <a:pt x="177645" y="10528"/>
                  </a:moveTo>
                  <a:lnTo>
                    <a:pt x="128713" y="13648"/>
                  </a:lnTo>
                  <a:lnTo>
                    <a:pt x="87107" y="25101"/>
                  </a:lnTo>
                  <a:lnTo>
                    <a:pt x="47197" y="49932"/>
                  </a:lnTo>
                  <a:lnTo>
                    <a:pt x="16783" y="79707"/>
                  </a:lnTo>
                  <a:lnTo>
                    <a:pt x="2425" y="102496"/>
                  </a:lnTo>
                  <a:lnTo>
                    <a:pt x="0" y="115124"/>
                  </a:lnTo>
                  <a:lnTo>
                    <a:pt x="3545" y="141633"/>
                  </a:lnTo>
                  <a:lnTo>
                    <a:pt x="11275" y="152914"/>
                  </a:lnTo>
                  <a:lnTo>
                    <a:pt x="47761" y="178799"/>
                  </a:lnTo>
                  <a:lnTo>
                    <a:pt x="83008" y="193228"/>
                  </a:lnTo>
                  <a:lnTo>
                    <a:pt x="136247" y="198696"/>
                  </a:lnTo>
                  <a:lnTo>
                    <a:pt x="191824" y="194187"/>
                  </a:lnTo>
                  <a:lnTo>
                    <a:pt x="239457" y="180861"/>
                  </a:lnTo>
                  <a:lnTo>
                    <a:pt x="270828" y="162253"/>
                  </a:lnTo>
                  <a:lnTo>
                    <a:pt x="287690" y="144642"/>
                  </a:lnTo>
                  <a:lnTo>
                    <a:pt x="296743" y="121997"/>
                  </a:lnTo>
                  <a:lnTo>
                    <a:pt x="299158" y="109408"/>
                  </a:lnTo>
                  <a:lnTo>
                    <a:pt x="295601" y="86060"/>
                  </a:lnTo>
                  <a:lnTo>
                    <a:pt x="291377" y="74921"/>
                  </a:lnTo>
                  <a:lnTo>
                    <a:pt x="263076" y="42476"/>
                  </a:lnTo>
                  <a:lnTo>
                    <a:pt x="2092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128 Forma libre"/>
            <p:cNvSpPr/>
            <p:nvPr/>
          </p:nvSpPr>
          <p:spPr>
            <a:xfrm>
              <a:off x="5716383" y="5558706"/>
              <a:ext cx="376728" cy="163217"/>
            </a:xfrm>
            <a:custGeom>
              <a:avLst/>
              <a:gdLst/>
              <a:ahLst/>
              <a:cxnLst/>
              <a:rect l="0" t="0" r="0" b="0"/>
              <a:pathLst>
                <a:path w="376728" h="163217">
                  <a:moveTo>
                    <a:pt x="221690" y="6066"/>
                  </a:moveTo>
                  <a:lnTo>
                    <a:pt x="186898" y="0"/>
                  </a:lnTo>
                  <a:lnTo>
                    <a:pt x="131153" y="7640"/>
                  </a:lnTo>
                  <a:lnTo>
                    <a:pt x="74846" y="23821"/>
                  </a:lnTo>
                  <a:lnTo>
                    <a:pt x="44040" y="35373"/>
                  </a:lnTo>
                  <a:lnTo>
                    <a:pt x="4739" y="66351"/>
                  </a:lnTo>
                  <a:lnTo>
                    <a:pt x="1016" y="74332"/>
                  </a:lnTo>
                  <a:lnTo>
                    <a:pt x="0" y="92558"/>
                  </a:lnTo>
                  <a:lnTo>
                    <a:pt x="6046" y="102332"/>
                  </a:lnTo>
                  <a:lnTo>
                    <a:pt x="40162" y="130515"/>
                  </a:lnTo>
                  <a:lnTo>
                    <a:pt x="62632" y="142485"/>
                  </a:lnTo>
                  <a:lnTo>
                    <a:pt x="122464" y="152466"/>
                  </a:lnTo>
                  <a:lnTo>
                    <a:pt x="172142" y="160058"/>
                  </a:lnTo>
                  <a:lnTo>
                    <a:pt x="234563" y="163216"/>
                  </a:lnTo>
                  <a:lnTo>
                    <a:pt x="297282" y="158250"/>
                  </a:lnTo>
                  <a:lnTo>
                    <a:pt x="346123" y="149294"/>
                  </a:lnTo>
                  <a:lnTo>
                    <a:pt x="358458" y="142495"/>
                  </a:lnTo>
                  <a:lnTo>
                    <a:pt x="375282" y="122463"/>
                  </a:lnTo>
                  <a:lnTo>
                    <a:pt x="376727" y="110570"/>
                  </a:lnTo>
                  <a:lnTo>
                    <a:pt x="368974" y="84877"/>
                  </a:lnTo>
                  <a:lnTo>
                    <a:pt x="353830" y="67219"/>
                  </a:lnTo>
                  <a:lnTo>
                    <a:pt x="315512" y="40762"/>
                  </a:lnTo>
                  <a:lnTo>
                    <a:pt x="255347" y="25799"/>
                  </a:lnTo>
                  <a:lnTo>
                    <a:pt x="222304" y="19321"/>
                  </a:lnTo>
                  <a:lnTo>
                    <a:pt x="190104" y="16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7201492" y="5133103"/>
            <a:ext cx="1263421" cy="255623"/>
            <a:chOff x="7201492" y="5133103"/>
            <a:chExt cx="1263421" cy="255623"/>
          </a:xfrm>
        </p:grpSpPr>
        <p:sp>
          <p:nvSpPr>
            <p:cNvPr id="131" name="130 Forma libre"/>
            <p:cNvSpPr/>
            <p:nvPr/>
          </p:nvSpPr>
          <p:spPr>
            <a:xfrm>
              <a:off x="7201492" y="5280502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131 Forma libre"/>
            <p:cNvSpPr/>
            <p:nvPr/>
          </p:nvSpPr>
          <p:spPr>
            <a:xfrm>
              <a:off x="7348892" y="5133103"/>
              <a:ext cx="31586" cy="168457"/>
            </a:xfrm>
            <a:custGeom>
              <a:avLst/>
              <a:gdLst/>
              <a:ahLst/>
              <a:cxnLst/>
              <a:rect l="0" t="0" r="0" b="0"/>
              <a:pathLst>
                <a:path w="31586" h="168457">
                  <a:moveTo>
                    <a:pt x="31585" y="0"/>
                  </a:moveTo>
                  <a:lnTo>
                    <a:pt x="23252" y="37478"/>
                  </a:lnTo>
                  <a:lnTo>
                    <a:pt x="14110" y="96486"/>
                  </a:lnTo>
                  <a:lnTo>
                    <a:pt x="8116" y="147178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132 Forma libre"/>
            <p:cNvSpPr/>
            <p:nvPr/>
          </p:nvSpPr>
          <p:spPr>
            <a:xfrm>
              <a:off x="7546670" y="5154160"/>
              <a:ext cx="296448" cy="234566"/>
            </a:xfrm>
            <a:custGeom>
              <a:avLst/>
              <a:gdLst/>
              <a:ahLst/>
              <a:cxnLst/>
              <a:rect l="0" t="0" r="0" b="0"/>
              <a:pathLst>
                <a:path w="296448" h="234566">
                  <a:moveTo>
                    <a:pt x="118076" y="0"/>
                  </a:moveTo>
                  <a:lnTo>
                    <a:pt x="84454" y="10745"/>
                  </a:lnTo>
                  <a:lnTo>
                    <a:pt x="47413" y="35939"/>
                  </a:lnTo>
                  <a:lnTo>
                    <a:pt x="16030" y="71350"/>
                  </a:lnTo>
                  <a:lnTo>
                    <a:pt x="3313" y="93712"/>
                  </a:lnTo>
                  <a:lnTo>
                    <a:pt x="0" y="121589"/>
                  </a:lnTo>
                  <a:lnTo>
                    <a:pt x="4767" y="152305"/>
                  </a:lnTo>
                  <a:lnTo>
                    <a:pt x="18584" y="181555"/>
                  </a:lnTo>
                  <a:lnTo>
                    <a:pt x="36423" y="200794"/>
                  </a:lnTo>
                  <a:lnTo>
                    <a:pt x="69316" y="218202"/>
                  </a:lnTo>
                  <a:lnTo>
                    <a:pt x="122353" y="234565"/>
                  </a:lnTo>
                  <a:lnTo>
                    <a:pt x="180694" y="234317"/>
                  </a:lnTo>
                  <a:lnTo>
                    <a:pt x="227487" y="226835"/>
                  </a:lnTo>
                  <a:lnTo>
                    <a:pt x="269168" y="206031"/>
                  </a:lnTo>
                  <a:lnTo>
                    <a:pt x="287783" y="184376"/>
                  </a:lnTo>
                  <a:lnTo>
                    <a:pt x="294385" y="172051"/>
                  </a:lnTo>
                  <a:lnTo>
                    <a:pt x="296447" y="159154"/>
                  </a:lnTo>
                  <a:lnTo>
                    <a:pt x="292499" y="132346"/>
                  </a:lnTo>
                  <a:lnTo>
                    <a:pt x="279826" y="111073"/>
                  </a:lnTo>
                  <a:lnTo>
                    <a:pt x="262494" y="94989"/>
                  </a:lnTo>
                  <a:lnTo>
                    <a:pt x="212441" y="71145"/>
                  </a:lnTo>
                  <a:lnTo>
                    <a:pt x="169954" y="65534"/>
                  </a:lnTo>
                  <a:lnTo>
                    <a:pt x="107548" y="7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133 Forma libre"/>
            <p:cNvSpPr/>
            <p:nvPr/>
          </p:nvSpPr>
          <p:spPr>
            <a:xfrm>
              <a:off x="7811017" y="5185745"/>
              <a:ext cx="325583" cy="168076"/>
            </a:xfrm>
            <a:custGeom>
              <a:avLst/>
              <a:gdLst/>
              <a:ahLst/>
              <a:cxnLst/>
              <a:rect l="0" t="0" r="0" b="0"/>
              <a:pathLst>
                <a:path w="325583" h="168076">
                  <a:moveTo>
                    <a:pt x="127471" y="0"/>
                  </a:moveTo>
                  <a:lnTo>
                    <a:pt x="68853" y="14655"/>
                  </a:lnTo>
                  <a:lnTo>
                    <a:pt x="39653" y="30339"/>
                  </a:lnTo>
                  <a:lnTo>
                    <a:pt x="16183" y="49804"/>
                  </a:lnTo>
                  <a:lnTo>
                    <a:pt x="0" y="81568"/>
                  </a:lnTo>
                  <a:lnTo>
                    <a:pt x="376" y="92983"/>
                  </a:lnTo>
                  <a:lnTo>
                    <a:pt x="10153" y="115026"/>
                  </a:lnTo>
                  <a:lnTo>
                    <a:pt x="35388" y="141577"/>
                  </a:lnTo>
                  <a:lnTo>
                    <a:pt x="65091" y="158673"/>
                  </a:lnTo>
                  <a:lnTo>
                    <a:pt x="114975" y="166524"/>
                  </a:lnTo>
                  <a:lnTo>
                    <a:pt x="173008" y="168075"/>
                  </a:lnTo>
                  <a:lnTo>
                    <a:pt x="229272" y="162792"/>
                  </a:lnTo>
                  <a:lnTo>
                    <a:pt x="280247" y="149313"/>
                  </a:lnTo>
                  <a:lnTo>
                    <a:pt x="299096" y="138111"/>
                  </a:lnTo>
                  <a:lnTo>
                    <a:pt x="322862" y="113062"/>
                  </a:lnTo>
                  <a:lnTo>
                    <a:pt x="325582" y="102281"/>
                  </a:lnTo>
                  <a:lnTo>
                    <a:pt x="322365" y="77824"/>
                  </a:lnTo>
                  <a:lnTo>
                    <a:pt x="317061" y="68260"/>
                  </a:lnTo>
                  <a:lnTo>
                    <a:pt x="301810" y="54515"/>
                  </a:lnTo>
                  <a:lnTo>
                    <a:pt x="242877" y="28549"/>
                  </a:lnTo>
                  <a:lnTo>
                    <a:pt x="222046" y="27507"/>
                  </a:lnTo>
                  <a:lnTo>
                    <a:pt x="165834" y="32219"/>
                  </a:lnTo>
                  <a:lnTo>
                    <a:pt x="160065" y="34348"/>
                  </a:lnTo>
                  <a:lnTo>
                    <a:pt x="148527" y="42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134 Forma libre"/>
            <p:cNvSpPr/>
            <p:nvPr/>
          </p:nvSpPr>
          <p:spPr>
            <a:xfrm>
              <a:off x="8370156" y="5206803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0" y="10528"/>
                  </a:moveTo>
                  <a:lnTo>
                    <a:pt x="42692" y="7409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135 Forma libre"/>
            <p:cNvSpPr/>
            <p:nvPr/>
          </p:nvSpPr>
          <p:spPr>
            <a:xfrm>
              <a:off x="8391213" y="5312087"/>
              <a:ext cx="73700" cy="21059"/>
            </a:xfrm>
            <a:custGeom>
              <a:avLst/>
              <a:gdLst/>
              <a:ahLst/>
              <a:cxnLst/>
              <a:rect l="0" t="0" r="0" b="0"/>
              <a:pathLst>
                <a:path w="73700" h="21059">
                  <a:moveTo>
                    <a:pt x="0" y="0"/>
                  </a:moveTo>
                  <a:lnTo>
                    <a:pt x="57753" y="18212"/>
                  </a:lnTo>
                  <a:lnTo>
                    <a:pt x="73699" y="21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8654425" y="4975176"/>
            <a:ext cx="555205" cy="600125"/>
            <a:chOff x="8654425" y="4975176"/>
            <a:chExt cx="555205" cy="600125"/>
          </a:xfrm>
        </p:grpSpPr>
        <p:sp>
          <p:nvSpPr>
            <p:cNvPr id="138" name="137 Forma libre"/>
            <p:cNvSpPr/>
            <p:nvPr/>
          </p:nvSpPr>
          <p:spPr>
            <a:xfrm>
              <a:off x="8654425" y="5164689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10529" y="0"/>
                  </a:moveTo>
                  <a:lnTo>
                    <a:pt x="2195" y="37478"/>
                  </a:lnTo>
                  <a:lnTo>
                    <a:pt x="3771" y="75445"/>
                  </a:lnTo>
                  <a:lnTo>
                    <a:pt x="6355" y="103721"/>
                  </a:lnTo>
                  <a:lnTo>
                    <a:pt x="1602" y="153935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138 Forma libre"/>
            <p:cNvSpPr/>
            <p:nvPr/>
          </p:nvSpPr>
          <p:spPr>
            <a:xfrm>
              <a:off x="8707068" y="5385787"/>
              <a:ext cx="10530" cy="52644"/>
            </a:xfrm>
            <a:custGeom>
              <a:avLst/>
              <a:gdLst/>
              <a:ahLst/>
              <a:cxnLst/>
              <a:rect l="0" t="0" r="0" b="0"/>
              <a:pathLst>
                <a:path w="10530" h="52644">
                  <a:moveTo>
                    <a:pt x="0" y="0"/>
                  </a:moveTo>
                  <a:lnTo>
                    <a:pt x="1169" y="30113"/>
                  </a:lnTo>
                  <a:lnTo>
                    <a:pt x="10529" y="52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139 Forma libre"/>
            <p:cNvSpPr/>
            <p:nvPr/>
          </p:nvSpPr>
          <p:spPr>
            <a:xfrm>
              <a:off x="8866774" y="4975176"/>
              <a:ext cx="140744" cy="409941"/>
            </a:xfrm>
            <a:custGeom>
              <a:avLst/>
              <a:gdLst/>
              <a:ahLst/>
              <a:cxnLst/>
              <a:rect l="0" t="0" r="0" b="0"/>
              <a:pathLst>
                <a:path w="140744" h="409941">
                  <a:moveTo>
                    <a:pt x="114034" y="0"/>
                  </a:moveTo>
                  <a:lnTo>
                    <a:pt x="78118" y="61110"/>
                  </a:lnTo>
                  <a:lnTo>
                    <a:pt x="49326" y="115542"/>
                  </a:lnTo>
                  <a:lnTo>
                    <a:pt x="32536" y="166279"/>
                  </a:lnTo>
                  <a:lnTo>
                    <a:pt x="14141" y="221361"/>
                  </a:lnTo>
                  <a:lnTo>
                    <a:pt x="4226" y="271713"/>
                  </a:lnTo>
                  <a:lnTo>
                    <a:pt x="0" y="321493"/>
                  </a:lnTo>
                  <a:lnTo>
                    <a:pt x="9927" y="369518"/>
                  </a:lnTo>
                  <a:lnTo>
                    <a:pt x="24481" y="392737"/>
                  </a:lnTo>
                  <a:lnTo>
                    <a:pt x="33275" y="402205"/>
                  </a:lnTo>
                  <a:lnTo>
                    <a:pt x="43817" y="407347"/>
                  </a:lnTo>
                  <a:lnTo>
                    <a:pt x="68009" y="409940"/>
                  </a:lnTo>
                  <a:lnTo>
                    <a:pt x="91239" y="404074"/>
                  </a:lnTo>
                  <a:lnTo>
                    <a:pt x="112092" y="392498"/>
                  </a:lnTo>
                  <a:lnTo>
                    <a:pt x="129159" y="375654"/>
                  </a:lnTo>
                  <a:lnTo>
                    <a:pt x="138304" y="353351"/>
                  </a:lnTo>
                  <a:lnTo>
                    <a:pt x="140743" y="340852"/>
                  </a:lnTo>
                  <a:lnTo>
                    <a:pt x="137213" y="317606"/>
                  </a:lnTo>
                  <a:lnTo>
                    <a:pt x="126676" y="296746"/>
                  </a:lnTo>
                  <a:lnTo>
                    <a:pt x="110294" y="279676"/>
                  </a:lnTo>
                  <a:lnTo>
                    <a:pt x="61392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140 Forma libre"/>
            <p:cNvSpPr/>
            <p:nvPr/>
          </p:nvSpPr>
          <p:spPr>
            <a:xfrm>
              <a:off x="9086093" y="4984497"/>
              <a:ext cx="123537" cy="590804"/>
            </a:xfrm>
            <a:custGeom>
              <a:avLst/>
              <a:gdLst/>
              <a:ahLst/>
              <a:cxnLst/>
              <a:rect l="0" t="0" r="0" b="0"/>
              <a:pathLst>
                <a:path w="123537" h="590804">
                  <a:moveTo>
                    <a:pt x="0" y="296005"/>
                  </a:moveTo>
                  <a:lnTo>
                    <a:pt x="11179" y="284826"/>
                  </a:lnTo>
                  <a:lnTo>
                    <a:pt x="16667" y="263740"/>
                  </a:lnTo>
                  <a:lnTo>
                    <a:pt x="20191" y="202544"/>
                  </a:lnTo>
                  <a:lnTo>
                    <a:pt x="29292" y="143706"/>
                  </a:lnTo>
                  <a:lnTo>
                    <a:pt x="35635" y="119522"/>
                  </a:lnTo>
                  <a:lnTo>
                    <a:pt x="40135" y="114009"/>
                  </a:lnTo>
                  <a:lnTo>
                    <a:pt x="45474" y="112673"/>
                  </a:lnTo>
                  <a:lnTo>
                    <a:pt x="51373" y="114122"/>
                  </a:lnTo>
                  <a:lnTo>
                    <a:pt x="67286" y="109494"/>
                  </a:lnTo>
                  <a:lnTo>
                    <a:pt x="84888" y="98468"/>
                  </a:lnTo>
                  <a:lnTo>
                    <a:pt x="106781" y="72529"/>
                  </a:lnTo>
                  <a:lnTo>
                    <a:pt x="116869" y="52793"/>
                  </a:lnTo>
                  <a:lnTo>
                    <a:pt x="123536" y="10773"/>
                  </a:lnTo>
                  <a:lnTo>
                    <a:pt x="122132" y="2905"/>
                  </a:lnTo>
                  <a:lnTo>
                    <a:pt x="118855" y="0"/>
                  </a:lnTo>
                  <a:lnTo>
                    <a:pt x="114332" y="402"/>
                  </a:lnTo>
                  <a:lnTo>
                    <a:pt x="110146" y="4180"/>
                  </a:lnTo>
                  <a:lnTo>
                    <a:pt x="102376" y="17736"/>
                  </a:lnTo>
                  <a:lnTo>
                    <a:pt x="96262" y="74186"/>
                  </a:lnTo>
                  <a:lnTo>
                    <a:pt x="95426" y="115920"/>
                  </a:lnTo>
                  <a:lnTo>
                    <a:pt x="95054" y="161765"/>
                  </a:lnTo>
                  <a:lnTo>
                    <a:pt x="94845" y="224255"/>
                  </a:lnTo>
                  <a:lnTo>
                    <a:pt x="94775" y="287291"/>
                  </a:lnTo>
                  <a:lnTo>
                    <a:pt x="87525" y="344803"/>
                  </a:lnTo>
                  <a:lnTo>
                    <a:pt x="84880" y="401224"/>
                  </a:lnTo>
                  <a:lnTo>
                    <a:pt x="78768" y="451840"/>
                  </a:lnTo>
                  <a:lnTo>
                    <a:pt x="69612" y="501665"/>
                  </a:lnTo>
                  <a:lnTo>
                    <a:pt x="52567" y="564594"/>
                  </a:lnTo>
                  <a:lnTo>
                    <a:pt x="42115" y="5908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141 Forma libre"/>
            <p:cNvSpPr/>
            <p:nvPr/>
          </p:nvSpPr>
          <p:spPr>
            <a:xfrm>
              <a:off x="9043980" y="5371752"/>
              <a:ext cx="151089" cy="14036"/>
            </a:xfrm>
            <a:custGeom>
              <a:avLst/>
              <a:gdLst/>
              <a:ahLst/>
              <a:cxnLst/>
              <a:rect l="0" t="0" r="0" b="0"/>
              <a:pathLst>
                <a:path w="151089" h="14036">
                  <a:moveTo>
                    <a:pt x="0" y="14035"/>
                  </a:moveTo>
                  <a:lnTo>
                    <a:pt x="48931" y="14035"/>
                  </a:lnTo>
                  <a:lnTo>
                    <a:pt x="96776" y="10916"/>
                  </a:lnTo>
                  <a:lnTo>
                    <a:pt x="15108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8462642" y="4661651"/>
            <a:ext cx="1363075" cy="1089684"/>
            <a:chOff x="8462642" y="4661651"/>
            <a:chExt cx="1363075" cy="1089684"/>
          </a:xfrm>
        </p:grpSpPr>
        <p:sp>
          <p:nvSpPr>
            <p:cNvPr id="144" name="143 Forma libre"/>
            <p:cNvSpPr/>
            <p:nvPr/>
          </p:nvSpPr>
          <p:spPr>
            <a:xfrm>
              <a:off x="9349306" y="5048875"/>
              <a:ext cx="294799" cy="484312"/>
            </a:xfrm>
            <a:custGeom>
              <a:avLst/>
              <a:gdLst/>
              <a:ahLst/>
              <a:cxnLst/>
              <a:rect l="0" t="0" r="0" b="0"/>
              <a:pathLst>
                <a:path w="294799" h="484312">
                  <a:moveTo>
                    <a:pt x="294798" y="0"/>
                  </a:moveTo>
                  <a:lnTo>
                    <a:pt x="268434" y="61111"/>
                  </a:lnTo>
                  <a:lnTo>
                    <a:pt x="234900" y="121132"/>
                  </a:lnTo>
                  <a:lnTo>
                    <a:pt x="205843" y="175832"/>
                  </a:lnTo>
                  <a:lnTo>
                    <a:pt x="170642" y="231698"/>
                  </a:lnTo>
                  <a:lnTo>
                    <a:pt x="135222" y="287793"/>
                  </a:lnTo>
                  <a:lnTo>
                    <a:pt x="95601" y="343934"/>
                  </a:lnTo>
                  <a:lnTo>
                    <a:pt x="60912" y="396964"/>
                  </a:lnTo>
                  <a:lnTo>
                    <a:pt x="37155" y="430744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144 Forma libre"/>
            <p:cNvSpPr/>
            <p:nvPr/>
          </p:nvSpPr>
          <p:spPr>
            <a:xfrm>
              <a:off x="9380892" y="5027818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145 Forma libre"/>
            <p:cNvSpPr/>
            <p:nvPr/>
          </p:nvSpPr>
          <p:spPr>
            <a:xfrm>
              <a:off x="9601990" y="554371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146 Forma libre"/>
            <p:cNvSpPr/>
            <p:nvPr/>
          </p:nvSpPr>
          <p:spPr>
            <a:xfrm>
              <a:off x="8462642" y="4661651"/>
              <a:ext cx="1363075" cy="1089684"/>
            </a:xfrm>
            <a:custGeom>
              <a:avLst/>
              <a:gdLst/>
              <a:ahLst/>
              <a:cxnLst/>
              <a:rect l="0" t="0" r="0" b="0"/>
              <a:pathLst>
                <a:path w="1363075" h="1089684">
                  <a:moveTo>
                    <a:pt x="1191990" y="166126"/>
                  </a:moveTo>
                  <a:lnTo>
                    <a:pt x="1143059" y="111981"/>
                  </a:lnTo>
                  <a:lnTo>
                    <a:pt x="1095214" y="74044"/>
                  </a:lnTo>
                  <a:lnTo>
                    <a:pt x="1040874" y="43696"/>
                  </a:lnTo>
                  <a:lnTo>
                    <a:pt x="999655" y="28654"/>
                  </a:lnTo>
                  <a:lnTo>
                    <a:pt x="954040" y="18070"/>
                  </a:lnTo>
                  <a:lnTo>
                    <a:pt x="903351" y="9466"/>
                  </a:lnTo>
                  <a:lnTo>
                    <a:pt x="849627" y="2912"/>
                  </a:lnTo>
                  <a:lnTo>
                    <a:pt x="794554" y="0"/>
                  </a:lnTo>
                  <a:lnTo>
                    <a:pt x="735762" y="1825"/>
                  </a:lnTo>
                  <a:lnTo>
                    <a:pt x="674537" y="8875"/>
                  </a:lnTo>
                  <a:lnTo>
                    <a:pt x="612231" y="23707"/>
                  </a:lnTo>
                  <a:lnTo>
                    <a:pt x="549444" y="41997"/>
                  </a:lnTo>
                  <a:lnTo>
                    <a:pt x="486444" y="62994"/>
                  </a:lnTo>
                  <a:lnTo>
                    <a:pt x="423349" y="87924"/>
                  </a:lnTo>
                  <a:lnTo>
                    <a:pt x="360212" y="120841"/>
                  </a:lnTo>
                  <a:lnTo>
                    <a:pt x="299395" y="158868"/>
                  </a:lnTo>
                  <a:lnTo>
                    <a:pt x="245070" y="199164"/>
                  </a:lnTo>
                  <a:lnTo>
                    <a:pt x="193629" y="240471"/>
                  </a:lnTo>
                  <a:lnTo>
                    <a:pt x="145810" y="284566"/>
                  </a:lnTo>
                  <a:lnTo>
                    <a:pt x="105060" y="335359"/>
                  </a:lnTo>
                  <a:lnTo>
                    <a:pt x="70571" y="386010"/>
                  </a:lnTo>
                  <a:lnTo>
                    <a:pt x="41985" y="435817"/>
                  </a:lnTo>
                  <a:lnTo>
                    <a:pt x="21481" y="485250"/>
                  </a:lnTo>
                  <a:lnTo>
                    <a:pt x="7689" y="534517"/>
                  </a:lnTo>
                  <a:lnTo>
                    <a:pt x="0" y="583709"/>
                  </a:lnTo>
                  <a:lnTo>
                    <a:pt x="481" y="632868"/>
                  </a:lnTo>
                  <a:lnTo>
                    <a:pt x="7715" y="682012"/>
                  </a:lnTo>
                  <a:lnTo>
                    <a:pt x="21067" y="729981"/>
                  </a:lnTo>
                  <a:lnTo>
                    <a:pt x="42600" y="774697"/>
                  </a:lnTo>
                  <a:lnTo>
                    <a:pt x="70887" y="817967"/>
                  </a:lnTo>
                  <a:lnTo>
                    <a:pt x="125936" y="878670"/>
                  </a:lnTo>
                  <a:lnTo>
                    <a:pt x="170707" y="915650"/>
                  </a:lnTo>
                  <a:lnTo>
                    <a:pt x="217901" y="951583"/>
                  </a:lnTo>
                  <a:lnTo>
                    <a:pt x="269292" y="983931"/>
                  </a:lnTo>
                  <a:lnTo>
                    <a:pt x="324498" y="1012736"/>
                  </a:lnTo>
                  <a:lnTo>
                    <a:pt x="384128" y="1037236"/>
                  </a:lnTo>
                  <a:lnTo>
                    <a:pt x="445726" y="1056704"/>
                  </a:lnTo>
                  <a:lnTo>
                    <a:pt x="476891" y="1065171"/>
                  </a:lnTo>
                  <a:lnTo>
                    <a:pt x="509367" y="1071985"/>
                  </a:lnTo>
                  <a:lnTo>
                    <a:pt x="542715" y="1077698"/>
                  </a:lnTo>
                  <a:lnTo>
                    <a:pt x="576647" y="1082677"/>
                  </a:lnTo>
                  <a:lnTo>
                    <a:pt x="609796" y="1085995"/>
                  </a:lnTo>
                  <a:lnTo>
                    <a:pt x="642424" y="1088208"/>
                  </a:lnTo>
                  <a:lnTo>
                    <a:pt x="674704" y="1089683"/>
                  </a:lnTo>
                  <a:lnTo>
                    <a:pt x="706753" y="1089497"/>
                  </a:lnTo>
                  <a:lnTo>
                    <a:pt x="738648" y="1088203"/>
                  </a:lnTo>
                  <a:lnTo>
                    <a:pt x="800992" y="1081305"/>
                  </a:lnTo>
                  <a:lnTo>
                    <a:pt x="859896" y="1066542"/>
                  </a:lnTo>
                  <a:lnTo>
                    <a:pt x="917272" y="1048282"/>
                  </a:lnTo>
                  <a:lnTo>
                    <a:pt x="972797" y="1026128"/>
                  </a:lnTo>
                  <a:lnTo>
                    <a:pt x="1024771" y="996785"/>
                  </a:lnTo>
                  <a:lnTo>
                    <a:pt x="1072047" y="961127"/>
                  </a:lnTo>
                  <a:lnTo>
                    <a:pt x="1116455" y="920712"/>
                  </a:lnTo>
                  <a:lnTo>
                    <a:pt x="1159589" y="875454"/>
                  </a:lnTo>
                  <a:lnTo>
                    <a:pt x="1199036" y="828043"/>
                  </a:lnTo>
                  <a:lnTo>
                    <a:pt x="1236067" y="778506"/>
                  </a:lnTo>
                  <a:lnTo>
                    <a:pt x="1272021" y="725293"/>
                  </a:lnTo>
                  <a:lnTo>
                    <a:pt x="1301260" y="670448"/>
                  </a:lnTo>
                  <a:lnTo>
                    <a:pt x="1324782" y="613707"/>
                  </a:lnTo>
                  <a:lnTo>
                    <a:pt x="1343036" y="553394"/>
                  </a:lnTo>
                  <a:lnTo>
                    <a:pt x="1355828" y="494613"/>
                  </a:lnTo>
                  <a:lnTo>
                    <a:pt x="1363074" y="437292"/>
                  </a:lnTo>
                  <a:lnTo>
                    <a:pt x="1362394" y="380621"/>
                  </a:lnTo>
                  <a:lnTo>
                    <a:pt x="1355073" y="327358"/>
                  </a:lnTo>
                  <a:lnTo>
                    <a:pt x="1342850" y="276389"/>
                  </a:lnTo>
                  <a:lnTo>
                    <a:pt x="1325720" y="226440"/>
                  </a:lnTo>
                  <a:lnTo>
                    <a:pt x="1285167" y="163460"/>
                  </a:lnTo>
                  <a:lnTo>
                    <a:pt x="1230517" y="107754"/>
                  </a:lnTo>
                  <a:lnTo>
                    <a:pt x="1184157" y="78182"/>
                  </a:lnTo>
                  <a:lnTo>
                    <a:pt x="1132357" y="55680"/>
                  </a:lnTo>
                  <a:lnTo>
                    <a:pt x="1078139" y="41779"/>
                  </a:lnTo>
                  <a:lnTo>
                    <a:pt x="1044730" y="37605"/>
                  </a:lnTo>
                  <a:lnTo>
                    <a:pt x="1007249" y="34822"/>
                  </a:lnTo>
                  <a:lnTo>
                    <a:pt x="967054" y="32966"/>
                  </a:lnTo>
                  <a:lnTo>
                    <a:pt x="922394" y="30904"/>
                  </a:lnTo>
                  <a:lnTo>
                    <a:pt x="886664" y="29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338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565461" y="263212"/>
            <a:ext cx="4604033" cy="821224"/>
            <a:chOff x="565461" y="263212"/>
            <a:chExt cx="4604033" cy="821224"/>
          </a:xfrm>
        </p:grpSpPr>
        <p:sp>
          <p:nvSpPr>
            <p:cNvPr id="2" name="1 Forma libre"/>
            <p:cNvSpPr/>
            <p:nvPr/>
          </p:nvSpPr>
          <p:spPr>
            <a:xfrm>
              <a:off x="565461" y="263212"/>
              <a:ext cx="487390" cy="746795"/>
            </a:xfrm>
            <a:custGeom>
              <a:avLst/>
              <a:gdLst/>
              <a:ahLst/>
              <a:cxnLst/>
              <a:rect l="0" t="0" r="0" b="0"/>
              <a:pathLst>
                <a:path w="487390" h="746795">
                  <a:moveTo>
                    <a:pt x="287347" y="0"/>
                  </a:moveTo>
                  <a:lnTo>
                    <a:pt x="251431" y="55045"/>
                  </a:lnTo>
                  <a:lnTo>
                    <a:pt x="220894" y="106453"/>
                  </a:lnTo>
                  <a:lnTo>
                    <a:pt x="191618" y="153985"/>
                  </a:lnTo>
                  <a:lnTo>
                    <a:pt x="157598" y="212522"/>
                  </a:lnTo>
                  <a:lnTo>
                    <a:pt x="121001" y="274319"/>
                  </a:lnTo>
                  <a:lnTo>
                    <a:pt x="84811" y="337084"/>
                  </a:lnTo>
                  <a:lnTo>
                    <a:pt x="50692" y="400134"/>
                  </a:lnTo>
                  <a:lnTo>
                    <a:pt x="25765" y="463269"/>
                  </a:lnTo>
                  <a:lnTo>
                    <a:pt x="6680" y="523310"/>
                  </a:lnTo>
                  <a:lnTo>
                    <a:pt x="0" y="558966"/>
                  </a:lnTo>
                  <a:lnTo>
                    <a:pt x="5243" y="619984"/>
                  </a:lnTo>
                  <a:lnTo>
                    <a:pt x="17367" y="659821"/>
                  </a:lnTo>
                  <a:lnTo>
                    <a:pt x="38897" y="693852"/>
                  </a:lnTo>
                  <a:lnTo>
                    <a:pt x="58772" y="713141"/>
                  </a:lnTo>
                  <a:lnTo>
                    <a:pt x="109659" y="735056"/>
                  </a:lnTo>
                  <a:lnTo>
                    <a:pt x="170360" y="745061"/>
                  </a:lnTo>
                  <a:lnTo>
                    <a:pt x="226948" y="746794"/>
                  </a:lnTo>
                  <a:lnTo>
                    <a:pt x="282579" y="741718"/>
                  </a:lnTo>
                  <a:lnTo>
                    <a:pt x="336107" y="727216"/>
                  </a:lnTo>
                  <a:lnTo>
                    <a:pt x="389012" y="708101"/>
                  </a:lnTo>
                  <a:lnTo>
                    <a:pt x="442480" y="680682"/>
                  </a:lnTo>
                  <a:lnTo>
                    <a:pt x="487389" y="6527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2 Forma libre"/>
            <p:cNvSpPr/>
            <p:nvPr/>
          </p:nvSpPr>
          <p:spPr>
            <a:xfrm>
              <a:off x="831751" y="268527"/>
              <a:ext cx="168457" cy="5215"/>
            </a:xfrm>
            <a:custGeom>
              <a:avLst/>
              <a:gdLst/>
              <a:ahLst/>
              <a:cxnLst/>
              <a:rect l="0" t="0" r="0" b="0"/>
              <a:pathLst>
                <a:path w="168457" h="5215">
                  <a:moveTo>
                    <a:pt x="0" y="5214"/>
                  </a:moveTo>
                  <a:lnTo>
                    <a:pt x="55329" y="4044"/>
                  </a:lnTo>
                  <a:lnTo>
                    <a:pt x="111838" y="0"/>
                  </a:lnTo>
                  <a:lnTo>
                    <a:pt x="168456" y="52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631710" y="663295"/>
              <a:ext cx="221099" cy="52644"/>
            </a:xfrm>
            <a:custGeom>
              <a:avLst/>
              <a:gdLst/>
              <a:ahLst/>
              <a:cxnLst/>
              <a:rect l="0" t="0" r="0" b="0"/>
              <a:pathLst>
                <a:path w="221099" h="52644">
                  <a:moveTo>
                    <a:pt x="0" y="52643"/>
                  </a:moveTo>
                  <a:lnTo>
                    <a:pt x="43962" y="28924"/>
                  </a:lnTo>
                  <a:lnTo>
                    <a:pt x="106453" y="18974"/>
                  </a:lnTo>
                  <a:lnTo>
                    <a:pt x="157104" y="9911"/>
                  </a:lnTo>
                  <a:lnTo>
                    <a:pt x="202137" y="2937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1031793" y="809565"/>
              <a:ext cx="579068" cy="127472"/>
            </a:xfrm>
            <a:custGeom>
              <a:avLst/>
              <a:gdLst/>
              <a:ahLst/>
              <a:cxnLst/>
              <a:rect l="0" t="0" r="0" b="0"/>
              <a:pathLst>
                <a:path w="579068" h="127472">
                  <a:moveTo>
                    <a:pt x="0" y="43243"/>
                  </a:moveTo>
                  <a:lnTo>
                    <a:pt x="11453" y="97388"/>
                  </a:lnTo>
                  <a:lnTo>
                    <a:pt x="14654" y="110925"/>
                  </a:lnTo>
                  <a:lnTo>
                    <a:pt x="21468" y="118780"/>
                  </a:lnTo>
                  <a:lnTo>
                    <a:pt x="30689" y="122847"/>
                  </a:lnTo>
                  <a:lnTo>
                    <a:pt x="41516" y="124388"/>
                  </a:lnTo>
                  <a:lnTo>
                    <a:pt x="59786" y="119862"/>
                  </a:lnTo>
                  <a:lnTo>
                    <a:pt x="121654" y="76356"/>
                  </a:lnTo>
                  <a:lnTo>
                    <a:pt x="177403" y="29729"/>
                  </a:lnTo>
                  <a:lnTo>
                    <a:pt x="229235" y="1189"/>
                  </a:lnTo>
                  <a:lnTo>
                    <a:pt x="239391" y="0"/>
                  </a:lnTo>
                  <a:lnTo>
                    <a:pt x="256914" y="4916"/>
                  </a:lnTo>
                  <a:lnTo>
                    <a:pt x="263693" y="11843"/>
                  </a:lnTo>
                  <a:lnTo>
                    <a:pt x="274344" y="32017"/>
                  </a:lnTo>
                  <a:lnTo>
                    <a:pt x="284648" y="87992"/>
                  </a:lnTo>
                  <a:lnTo>
                    <a:pt x="294576" y="108365"/>
                  </a:lnTo>
                  <a:lnTo>
                    <a:pt x="302839" y="114734"/>
                  </a:lnTo>
                  <a:lnTo>
                    <a:pt x="324498" y="121810"/>
                  </a:lnTo>
                  <a:lnTo>
                    <a:pt x="335655" y="120188"/>
                  </a:lnTo>
                  <a:lnTo>
                    <a:pt x="389389" y="88601"/>
                  </a:lnTo>
                  <a:lnTo>
                    <a:pt x="452711" y="52319"/>
                  </a:lnTo>
                  <a:lnTo>
                    <a:pt x="462074" y="52803"/>
                  </a:lnTo>
                  <a:lnTo>
                    <a:pt x="470656" y="56635"/>
                  </a:lnTo>
                  <a:lnTo>
                    <a:pt x="528321" y="103072"/>
                  </a:lnTo>
                  <a:lnTo>
                    <a:pt x="579067" y="127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1810902" y="758052"/>
              <a:ext cx="168457" cy="1"/>
            </a:xfrm>
            <a:custGeom>
              <a:avLst/>
              <a:gdLst/>
              <a:ahLst/>
              <a:cxnLst/>
              <a:rect l="0" t="0" r="0" b="0"/>
              <a:pathLst>
                <a:path w="168457" h="1">
                  <a:moveTo>
                    <a:pt x="0" y="0"/>
                  </a:moveTo>
                  <a:lnTo>
                    <a:pt x="60383" y="0"/>
                  </a:lnTo>
                  <a:lnTo>
                    <a:pt x="114987" y="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1926715" y="926508"/>
              <a:ext cx="273742" cy="18863"/>
            </a:xfrm>
            <a:custGeom>
              <a:avLst/>
              <a:gdLst/>
              <a:ahLst/>
              <a:cxnLst/>
              <a:rect l="0" t="0" r="0" b="0"/>
              <a:pathLst>
                <a:path w="273742" h="18863">
                  <a:moveTo>
                    <a:pt x="0" y="10528"/>
                  </a:moveTo>
                  <a:lnTo>
                    <a:pt x="55170" y="18862"/>
                  </a:lnTo>
                  <a:lnTo>
                    <a:pt x="110323" y="17287"/>
                  </a:lnTo>
                  <a:lnTo>
                    <a:pt x="159420" y="12531"/>
                  </a:lnTo>
                  <a:lnTo>
                    <a:pt x="217234" y="5335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2415366" y="263212"/>
              <a:ext cx="637900" cy="709261"/>
            </a:xfrm>
            <a:custGeom>
              <a:avLst/>
              <a:gdLst/>
              <a:ahLst/>
              <a:cxnLst/>
              <a:rect l="0" t="0" r="0" b="0"/>
              <a:pathLst>
                <a:path w="637900" h="709261">
                  <a:moveTo>
                    <a:pt x="290458" y="0"/>
                  </a:moveTo>
                  <a:lnTo>
                    <a:pt x="274817" y="17981"/>
                  </a:lnTo>
                  <a:lnTo>
                    <a:pt x="242446" y="76694"/>
                  </a:lnTo>
                  <a:lnTo>
                    <a:pt x="205065" y="138849"/>
                  </a:lnTo>
                  <a:lnTo>
                    <a:pt x="171180" y="190099"/>
                  </a:lnTo>
                  <a:lnTo>
                    <a:pt x="131504" y="245449"/>
                  </a:lnTo>
                  <a:lnTo>
                    <a:pt x="93232" y="306303"/>
                  </a:lnTo>
                  <a:lnTo>
                    <a:pt x="59665" y="368787"/>
                  </a:lnTo>
                  <a:lnTo>
                    <a:pt x="30613" y="431754"/>
                  </a:lnTo>
                  <a:lnTo>
                    <a:pt x="10306" y="491746"/>
                  </a:lnTo>
                  <a:lnTo>
                    <a:pt x="0" y="543446"/>
                  </a:lnTo>
                  <a:lnTo>
                    <a:pt x="66" y="588400"/>
                  </a:lnTo>
                  <a:lnTo>
                    <a:pt x="6977" y="617141"/>
                  </a:lnTo>
                  <a:lnTo>
                    <a:pt x="30599" y="657289"/>
                  </a:lnTo>
                  <a:lnTo>
                    <a:pt x="49793" y="676614"/>
                  </a:lnTo>
                  <a:lnTo>
                    <a:pt x="91508" y="695058"/>
                  </a:lnTo>
                  <a:lnTo>
                    <a:pt x="146502" y="707932"/>
                  </a:lnTo>
                  <a:lnTo>
                    <a:pt x="189823" y="709260"/>
                  </a:lnTo>
                  <a:lnTo>
                    <a:pt x="236373" y="707121"/>
                  </a:lnTo>
                  <a:lnTo>
                    <a:pt x="284358" y="706170"/>
                  </a:lnTo>
                  <a:lnTo>
                    <a:pt x="332980" y="699509"/>
                  </a:lnTo>
                  <a:lnTo>
                    <a:pt x="381887" y="688749"/>
                  </a:lnTo>
                  <a:lnTo>
                    <a:pt x="430919" y="676168"/>
                  </a:lnTo>
                  <a:lnTo>
                    <a:pt x="480007" y="662778"/>
                  </a:lnTo>
                  <a:lnTo>
                    <a:pt x="526780" y="649028"/>
                  </a:lnTo>
                  <a:lnTo>
                    <a:pt x="583658" y="629302"/>
                  </a:lnTo>
                  <a:lnTo>
                    <a:pt x="637899" y="6106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2600539" y="315855"/>
              <a:ext cx="263213" cy="10529"/>
            </a:xfrm>
            <a:custGeom>
              <a:avLst/>
              <a:gdLst/>
              <a:ahLst/>
              <a:cxnLst/>
              <a:rect l="0" t="0" r="0" b="0"/>
              <a:pathLst>
                <a:path w="263213" h="10529">
                  <a:moveTo>
                    <a:pt x="0" y="0"/>
                  </a:moveTo>
                  <a:lnTo>
                    <a:pt x="54145" y="0"/>
                  </a:lnTo>
                  <a:lnTo>
                    <a:pt x="109091" y="5589"/>
                  </a:lnTo>
                  <a:lnTo>
                    <a:pt x="156586" y="9065"/>
                  </a:lnTo>
                  <a:lnTo>
                    <a:pt x="218881" y="10095"/>
                  </a:lnTo>
                  <a:lnTo>
                    <a:pt x="263212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2526840" y="642238"/>
              <a:ext cx="189513" cy="6067"/>
            </a:xfrm>
            <a:custGeom>
              <a:avLst/>
              <a:gdLst/>
              <a:ahLst/>
              <a:cxnLst/>
              <a:rect l="0" t="0" r="0" b="0"/>
              <a:pathLst>
                <a:path w="189513" h="6067">
                  <a:moveTo>
                    <a:pt x="0" y="0"/>
                  </a:moveTo>
                  <a:lnTo>
                    <a:pt x="39687" y="6066"/>
                  </a:lnTo>
                  <a:lnTo>
                    <a:pt x="100026" y="1030"/>
                  </a:lnTo>
                  <a:lnTo>
                    <a:pt x="162448" y="136"/>
                  </a:lnTo>
                  <a:lnTo>
                    <a:pt x="1895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2943854" y="739287"/>
              <a:ext cx="348054" cy="294011"/>
            </a:xfrm>
            <a:custGeom>
              <a:avLst/>
              <a:gdLst/>
              <a:ahLst/>
              <a:cxnLst/>
              <a:rect l="0" t="0" r="0" b="0"/>
              <a:pathLst>
                <a:path w="348054" h="294011">
                  <a:moveTo>
                    <a:pt x="14654" y="124050"/>
                  </a:moveTo>
                  <a:lnTo>
                    <a:pt x="0" y="173602"/>
                  </a:lnTo>
                  <a:lnTo>
                    <a:pt x="2774" y="235167"/>
                  </a:lnTo>
                  <a:lnTo>
                    <a:pt x="9448" y="289498"/>
                  </a:lnTo>
                  <a:lnTo>
                    <a:pt x="12353" y="294010"/>
                  </a:lnTo>
                  <a:lnTo>
                    <a:pt x="15460" y="293509"/>
                  </a:lnTo>
                  <a:lnTo>
                    <a:pt x="18701" y="289665"/>
                  </a:lnTo>
                  <a:lnTo>
                    <a:pt x="32308" y="233063"/>
                  </a:lnTo>
                  <a:lnTo>
                    <a:pt x="43931" y="174677"/>
                  </a:lnTo>
                  <a:lnTo>
                    <a:pt x="60504" y="116434"/>
                  </a:lnTo>
                  <a:lnTo>
                    <a:pt x="74512" y="76560"/>
                  </a:lnTo>
                  <a:lnTo>
                    <a:pt x="94131" y="49407"/>
                  </a:lnTo>
                  <a:lnTo>
                    <a:pt x="121651" y="27714"/>
                  </a:lnTo>
                  <a:lnTo>
                    <a:pt x="172807" y="5443"/>
                  </a:lnTo>
                  <a:lnTo>
                    <a:pt x="221001" y="0"/>
                  </a:lnTo>
                  <a:lnTo>
                    <a:pt x="262967" y="3976"/>
                  </a:lnTo>
                  <a:lnTo>
                    <a:pt x="283333" y="12582"/>
                  </a:lnTo>
                  <a:lnTo>
                    <a:pt x="321061" y="42760"/>
                  </a:lnTo>
                  <a:lnTo>
                    <a:pt x="346296" y="72278"/>
                  </a:lnTo>
                  <a:lnTo>
                    <a:pt x="348053" y="83686"/>
                  </a:lnTo>
                  <a:lnTo>
                    <a:pt x="340646" y="108840"/>
                  </a:lnTo>
                  <a:lnTo>
                    <a:pt x="331418" y="118589"/>
                  </a:lnTo>
                  <a:lnTo>
                    <a:pt x="291654" y="137900"/>
                  </a:lnTo>
                  <a:lnTo>
                    <a:pt x="235703" y="151785"/>
                  </a:lnTo>
                  <a:lnTo>
                    <a:pt x="187385" y="154494"/>
                  </a:lnTo>
                  <a:lnTo>
                    <a:pt x="134854" y="155297"/>
                  </a:lnTo>
                  <a:lnTo>
                    <a:pt x="88354" y="155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3711404" y="715938"/>
              <a:ext cx="15685" cy="305327"/>
            </a:xfrm>
            <a:custGeom>
              <a:avLst/>
              <a:gdLst/>
              <a:ahLst/>
              <a:cxnLst/>
              <a:rect l="0" t="0" r="0" b="0"/>
              <a:pathLst>
                <a:path w="15685" h="305327">
                  <a:moveTo>
                    <a:pt x="15684" y="0"/>
                  </a:moveTo>
                  <a:lnTo>
                    <a:pt x="12565" y="42692"/>
                  </a:lnTo>
                  <a:lnTo>
                    <a:pt x="6619" y="101109"/>
                  </a:lnTo>
                  <a:lnTo>
                    <a:pt x="0" y="148631"/>
                  </a:lnTo>
                  <a:lnTo>
                    <a:pt x="1808" y="203526"/>
                  </a:lnTo>
                  <a:lnTo>
                    <a:pt x="5664" y="265807"/>
                  </a:lnTo>
                  <a:lnTo>
                    <a:pt x="15684" y="3053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3569161" y="894922"/>
              <a:ext cx="368498" cy="21058"/>
            </a:xfrm>
            <a:custGeom>
              <a:avLst/>
              <a:gdLst/>
              <a:ahLst/>
              <a:cxnLst/>
              <a:rect l="0" t="0" r="0" b="0"/>
              <a:pathLst>
                <a:path w="368498" h="21058">
                  <a:moveTo>
                    <a:pt x="0" y="21057"/>
                  </a:moveTo>
                  <a:lnTo>
                    <a:pt x="52050" y="12724"/>
                  </a:lnTo>
                  <a:lnTo>
                    <a:pt x="101990" y="11179"/>
                  </a:lnTo>
                  <a:lnTo>
                    <a:pt x="160786" y="10657"/>
                  </a:lnTo>
                  <a:lnTo>
                    <a:pt x="217460" y="10554"/>
                  </a:lnTo>
                  <a:lnTo>
                    <a:pt x="273716" y="10534"/>
                  </a:lnTo>
                  <a:lnTo>
                    <a:pt x="335477" y="4941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4045649" y="410611"/>
              <a:ext cx="534248" cy="634873"/>
            </a:xfrm>
            <a:custGeom>
              <a:avLst/>
              <a:gdLst/>
              <a:ahLst/>
              <a:cxnLst/>
              <a:rect l="0" t="0" r="0" b="0"/>
              <a:pathLst>
                <a:path w="534248" h="634873">
                  <a:moveTo>
                    <a:pt x="197336" y="0"/>
                  </a:moveTo>
                  <a:lnTo>
                    <a:pt x="168655" y="53875"/>
                  </a:lnTo>
                  <a:lnTo>
                    <a:pt x="137132" y="111037"/>
                  </a:lnTo>
                  <a:lnTo>
                    <a:pt x="102256" y="173795"/>
                  </a:lnTo>
                  <a:lnTo>
                    <a:pt x="77787" y="226320"/>
                  </a:lnTo>
                  <a:lnTo>
                    <a:pt x="49999" y="284647"/>
                  </a:lnTo>
                  <a:lnTo>
                    <a:pt x="27598" y="339494"/>
                  </a:lnTo>
                  <a:lnTo>
                    <a:pt x="13032" y="392789"/>
                  </a:lnTo>
                  <a:lnTo>
                    <a:pt x="2477" y="445625"/>
                  </a:lnTo>
                  <a:lnTo>
                    <a:pt x="0" y="497155"/>
                  </a:lnTo>
                  <a:lnTo>
                    <a:pt x="3566" y="527844"/>
                  </a:lnTo>
                  <a:lnTo>
                    <a:pt x="15289" y="550843"/>
                  </a:lnTo>
                  <a:lnTo>
                    <a:pt x="51411" y="590260"/>
                  </a:lnTo>
                  <a:lnTo>
                    <a:pt x="87548" y="610200"/>
                  </a:lnTo>
                  <a:lnTo>
                    <a:pt x="133480" y="623517"/>
                  </a:lnTo>
                  <a:lnTo>
                    <a:pt x="189724" y="634872"/>
                  </a:lnTo>
                  <a:lnTo>
                    <a:pt x="250842" y="634467"/>
                  </a:lnTo>
                  <a:lnTo>
                    <a:pt x="313405" y="626938"/>
                  </a:lnTo>
                  <a:lnTo>
                    <a:pt x="376396" y="617298"/>
                  </a:lnTo>
                  <a:lnTo>
                    <a:pt x="433924" y="601444"/>
                  </a:lnTo>
                  <a:lnTo>
                    <a:pt x="495020" y="576295"/>
                  </a:lnTo>
                  <a:lnTo>
                    <a:pt x="534247" y="558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4158757" y="391750"/>
              <a:ext cx="326384" cy="39919"/>
            </a:xfrm>
            <a:custGeom>
              <a:avLst/>
              <a:gdLst/>
              <a:ahLst/>
              <a:cxnLst/>
              <a:rect l="0" t="0" r="0" b="0"/>
              <a:pathLst>
                <a:path w="326384" h="39919">
                  <a:moveTo>
                    <a:pt x="0" y="8333"/>
                  </a:moveTo>
                  <a:lnTo>
                    <a:pt x="54144" y="0"/>
                  </a:lnTo>
                  <a:lnTo>
                    <a:pt x="109091" y="3827"/>
                  </a:lnTo>
                  <a:lnTo>
                    <a:pt x="162174" y="6998"/>
                  </a:lnTo>
                  <a:lnTo>
                    <a:pt x="216767" y="13527"/>
                  </a:lnTo>
                  <a:lnTo>
                    <a:pt x="278041" y="26213"/>
                  </a:lnTo>
                  <a:lnTo>
                    <a:pt x="326383" y="399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4085057" y="730929"/>
              <a:ext cx="347442" cy="16595"/>
            </a:xfrm>
            <a:custGeom>
              <a:avLst/>
              <a:gdLst/>
              <a:ahLst/>
              <a:cxnLst/>
              <a:rect l="0" t="0" r="0" b="0"/>
              <a:pathLst>
                <a:path w="347442" h="16595">
                  <a:moveTo>
                    <a:pt x="0" y="6066"/>
                  </a:moveTo>
                  <a:lnTo>
                    <a:pt x="33622" y="0"/>
                  </a:lnTo>
                  <a:lnTo>
                    <a:pt x="88443" y="4521"/>
                  </a:lnTo>
                  <a:lnTo>
                    <a:pt x="141239" y="5608"/>
                  </a:lnTo>
                  <a:lnTo>
                    <a:pt x="201336" y="5930"/>
                  </a:lnTo>
                  <a:lnTo>
                    <a:pt x="260477" y="6026"/>
                  </a:lnTo>
                  <a:lnTo>
                    <a:pt x="321684" y="11647"/>
                  </a:lnTo>
                  <a:lnTo>
                    <a:pt x="347441" y="165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4626223" y="758052"/>
              <a:ext cx="459042" cy="235577"/>
            </a:xfrm>
            <a:custGeom>
              <a:avLst/>
              <a:gdLst/>
              <a:ahLst/>
              <a:cxnLst/>
              <a:rect l="0" t="0" r="0" b="0"/>
              <a:pathLst>
                <a:path w="459042" h="235577">
                  <a:moveTo>
                    <a:pt x="37902" y="0"/>
                  </a:moveTo>
                  <a:lnTo>
                    <a:pt x="12707" y="63450"/>
                  </a:lnTo>
                  <a:lnTo>
                    <a:pt x="1321" y="110957"/>
                  </a:lnTo>
                  <a:lnTo>
                    <a:pt x="0" y="173172"/>
                  </a:lnTo>
                  <a:lnTo>
                    <a:pt x="2105" y="185638"/>
                  </a:lnTo>
                  <a:lnTo>
                    <a:pt x="13803" y="208848"/>
                  </a:lnTo>
                  <a:lnTo>
                    <a:pt x="21836" y="219950"/>
                  </a:lnTo>
                  <a:lnTo>
                    <a:pt x="31871" y="227352"/>
                  </a:lnTo>
                  <a:lnTo>
                    <a:pt x="55499" y="235576"/>
                  </a:lnTo>
                  <a:lnTo>
                    <a:pt x="106287" y="234617"/>
                  </a:lnTo>
                  <a:lnTo>
                    <a:pt x="148624" y="226717"/>
                  </a:lnTo>
                  <a:lnTo>
                    <a:pt x="209138" y="212234"/>
                  </a:lnTo>
                  <a:lnTo>
                    <a:pt x="271508" y="191271"/>
                  </a:lnTo>
                  <a:lnTo>
                    <a:pt x="328888" y="164600"/>
                  </a:lnTo>
                  <a:lnTo>
                    <a:pt x="382163" y="136802"/>
                  </a:lnTo>
                  <a:lnTo>
                    <a:pt x="441292" y="111342"/>
                  </a:lnTo>
                  <a:lnTo>
                    <a:pt x="459041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4958923" y="1000207"/>
              <a:ext cx="210571" cy="84229"/>
            </a:xfrm>
            <a:custGeom>
              <a:avLst/>
              <a:gdLst/>
              <a:ahLst/>
              <a:cxnLst/>
              <a:rect l="0" t="0" r="0" b="0"/>
              <a:pathLst>
                <a:path w="210571" h="84229">
                  <a:moveTo>
                    <a:pt x="0" y="0"/>
                  </a:moveTo>
                  <a:lnTo>
                    <a:pt x="11178" y="11179"/>
                  </a:lnTo>
                  <a:lnTo>
                    <a:pt x="70781" y="39542"/>
                  </a:lnTo>
                  <a:lnTo>
                    <a:pt x="120826" y="55644"/>
                  </a:lnTo>
                  <a:lnTo>
                    <a:pt x="183472" y="73633"/>
                  </a:lnTo>
                  <a:lnTo>
                    <a:pt x="210570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19 Forma libre"/>
          <p:cNvSpPr/>
          <p:nvPr/>
        </p:nvSpPr>
        <p:spPr>
          <a:xfrm>
            <a:off x="484311" y="726606"/>
            <a:ext cx="4537783" cy="378887"/>
          </a:xfrm>
          <a:custGeom>
            <a:avLst/>
            <a:gdLst/>
            <a:ahLst/>
            <a:cxnLst/>
            <a:rect l="0" t="0" r="0" b="0"/>
            <a:pathLst>
              <a:path w="4537783" h="378887">
                <a:moveTo>
                  <a:pt x="0" y="105145"/>
                </a:moveTo>
                <a:lnTo>
                  <a:pt x="58617" y="96080"/>
                </a:lnTo>
                <a:lnTo>
                  <a:pt x="118333" y="86476"/>
                </a:lnTo>
                <a:lnTo>
                  <a:pt x="172463" y="84560"/>
                </a:lnTo>
                <a:lnTo>
                  <a:pt x="219816" y="78639"/>
                </a:lnTo>
                <a:lnTo>
                  <a:pt x="270891" y="69476"/>
                </a:lnTo>
                <a:lnTo>
                  <a:pt x="328659" y="64941"/>
                </a:lnTo>
                <a:lnTo>
                  <a:pt x="390228" y="58008"/>
                </a:lnTo>
                <a:lnTo>
                  <a:pt x="435088" y="51830"/>
                </a:lnTo>
                <a:lnTo>
                  <a:pt x="483491" y="45185"/>
                </a:lnTo>
                <a:lnTo>
                  <a:pt x="536199" y="38332"/>
                </a:lnTo>
                <a:lnTo>
                  <a:pt x="590820" y="31387"/>
                </a:lnTo>
                <a:lnTo>
                  <a:pt x="647462" y="25570"/>
                </a:lnTo>
                <a:lnTo>
                  <a:pt x="707731" y="22985"/>
                </a:lnTo>
                <a:lnTo>
                  <a:pt x="769612" y="21836"/>
                </a:lnTo>
                <a:lnTo>
                  <a:pt x="800854" y="21530"/>
                </a:lnTo>
                <a:lnTo>
                  <a:pt x="833380" y="20156"/>
                </a:lnTo>
                <a:lnTo>
                  <a:pt x="866762" y="18070"/>
                </a:lnTo>
                <a:lnTo>
                  <a:pt x="900715" y="15510"/>
                </a:lnTo>
                <a:lnTo>
                  <a:pt x="935049" y="13803"/>
                </a:lnTo>
                <a:lnTo>
                  <a:pt x="969637" y="12665"/>
                </a:lnTo>
                <a:lnTo>
                  <a:pt x="1004393" y="11906"/>
                </a:lnTo>
                <a:lnTo>
                  <a:pt x="1040433" y="10231"/>
                </a:lnTo>
                <a:lnTo>
                  <a:pt x="1077327" y="7944"/>
                </a:lnTo>
                <a:lnTo>
                  <a:pt x="1114791" y="5249"/>
                </a:lnTo>
                <a:lnTo>
                  <a:pt x="1152636" y="3453"/>
                </a:lnTo>
                <a:lnTo>
                  <a:pt x="1190733" y="2255"/>
                </a:lnTo>
                <a:lnTo>
                  <a:pt x="1229000" y="1457"/>
                </a:lnTo>
                <a:lnTo>
                  <a:pt x="1268549" y="925"/>
                </a:lnTo>
                <a:lnTo>
                  <a:pt x="1308953" y="570"/>
                </a:lnTo>
                <a:lnTo>
                  <a:pt x="1349927" y="333"/>
                </a:lnTo>
                <a:lnTo>
                  <a:pt x="1392451" y="176"/>
                </a:lnTo>
                <a:lnTo>
                  <a:pt x="1436008" y="71"/>
                </a:lnTo>
                <a:lnTo>
                  <a:pt x="1480254" y="0"/>
                </a:lnTo>
                <a:lnTo>
                  <a:pt x="1524959" y="1124"/>
                </a:lnTo>
                <a:lnTo>
                  <a:pt x="1569971" y="3042"/>
                </a:lnTo>
                <a:lnTo>
                  <a:pt x="1615186" y="5491"/>
                </a:lnTo>
                <a:lnTo>
                  <a:pt x="1660537" y="7124"/>
                </a:lnTo>
                <a:lnTo>
                  <a:pt x="1705979" y="8212"/>
                </a:lnTo>
                <a:lnTo>
                  <a:pt x="1751482" y="8938"/>
                </a:lnTo>
                <a:lnTo>
                  <a:pt x="1797025" y="10591"/>
                </a:lnTo>
                <a:lnTo>
                  <a:pt x="1842594" y="12863"/>
                </a:lnTo>
                <a:lnTo>
                  <a:pt x="1888182" y="15548"/>
                </a:lnTo>
                <a:lnTo>
                  <a:pt x="1934952" y="18508"/>
                </a:lnTo>
                <a:lnTo>
                  <a:pt x="1982509" y="21651"/>
                </a:lnTo>
                <a:lnTo>
                  <a:pt x="2030591" y="24916"/>
                </a:lnTo>
                <a:lnTo>
                  <a:pt x="2079024" y="28262"/>
                </a:lnTo>
                <a:lnTo>
                  <a:pt x="2127690" y="31663"/>
                </a:lnTo>
                <a:lnTo>
                  <a:pt x="2176512" y="35100"/>
                </a:lnTo>
                <a:lnTo>
                  <a:pt x="2225438" y="38561"/>
                </a:lnTo>
                <a:lnTo>
                  <a:pt x="2274432" y="42039"/>
                </a:lnTo>
                <a:lnTo>
                  <a:pt x="2323473" y="45527"/>
                </a:lnTo>
                <a:lnTo>
                  <a:pt x="2373714" y="49022"/>
                </a:lnTo>
                <a:lnTo>
                  <a:pt x="2424756" y="52522"/>
                </a:lnTo>
                <a:lnTo>
                  <a:pt x="2476331" y="56025"/>
                </a:lnTo>
                <a:lnTo>
                  <a:pt x="2528262" y="60700"/>
                </a:lnTo>
                <a:lnTo>
                  <a:pt x="2580430" y="66157"/>
                </a:lnTo>
                <a:lnTo>
                  <a:pt x="2632757" y="72134"/>
                </a:lnTo>
                <a:lnTo>
                  <a:pt x="2685188" y="77288"/>
                </a:lnTo>
                <a:lnTo>
                  <a:pt x="2737690" y="81895"/>
                </a:lnTo>
                <a:lnTo>
                  <a:pt x="2790239" y="86135"/>
                </a:lnTo>
                <a:lnTo>
                  <a:pt x="2842819" y="91302"/>
                </a:lnTo>
                <a:lnTo>
                  <a:pt x="2895420" y="97086"/>
                </a:lnTo>
                <a:lnTo>
                  <a:pt x="2948035" y="103282"/>
                </a:lnTo>
                <a:lnTo>
                  <a:pt x="2999489" y="109752"/>
                </a:lnTo>
                <a:lnTo>
                  <a:pt x="3050169" y="116406"/>
                </a:lnTo>
                <a:lnTo>
                  <a:pt x="3100334" y="123181"/>
                </a:lnTo>
                <a:lnTo>
                  <a:pt x="3151325" y="131207"/>
                </a:lnTo>
                <a:lnTo>
                  <a:pt x="3202866" y="140067"/>
                </a:lnTo>
                <a:lnTo>
                  <a:pt x="3254774" y="149484"/>
                </a:lnTo>
                <a:lnTo>
                  <a:pt x="3306927" y="158101"/>
                </a:lnTo>
                <a:lnTo>
                  <a:pt x="3359244" y="166185"/>
                </a:lnTo>
                <a:lnTo>
                  <a:pt x="3411668" y="173915"/>
                </a:lnTo>
                <a:lnTo>
                  <a:pt x="3462996" y="182577"/>
                </a:lnTo>
                <a:lnTo>
                  <a:pt x="3513592" y="191861"/>
                </a:lnTo>
                <a:lnTo>
                  <a:pt x="3563700" y="201561"/>
                </a:lnTo>
                <a:lnTo>
                  <a:pt x="3613483" y="211536"/>
                </a:lnTo>
                <a:lnTo>
                  <a:pt x="3663050" y="221696"/>
                </a:lnTo>
                <a:lnTo>
                  <a:pt x="3712472" y="231979"/>
                </a:lnTo>
                <a:lnTo>
                  <a:pt x="3760628" y="241174"/>
                </a:lnTo>
                <a:lnTo>
                  <a:pt x="3807940" y="249643"/>
                </a:lnTo>
                <a:lnTo>
                  <a:pt x="3854689" y="257629"/>
                </a:lnTo>
                <a:lnTo>
                  <a:pt x="3899893" y="266463"/>
                </a:lnTo>
                <a:lnTo>
                  <a:pt x="3944067" y="275861"/>
                </a:lnTo>
                <a:lnTo>
                  <a:pt x="3987554" y="285636"/>
                </a:lnTo>
                <a:lnTo>
                  <a:pt x="4029414" y="294493"/>
                </a:lnTo>
                <a:lnTo>
                  <a:pt x="4070188" y="302737"/>
                </a:lnTo>
                <a:lnTo>
                  <a:pt x="4110240" y="310572"/>
                </a:lnTo>
                <a:lnTo>
                  <a:pt x="4147469" y="318136"/>
                </a:lnTo>
                <a:lnTo>
                  <a:pt x="4182817" y="325518"/>
                </a:lnTo>
                <a:lnTo>
                  <a:pt x="4216911" y="332779"/>
                </a:lnTo>
                <a:lnTo>
                  <a:pt x="4279749" y="347086"/>
                </a:lnTo>
                <a:lnTo>
                  <a:pt x="4336534" y="360073"/>
                </a:lnTo>
                <a:lnTo>
                  <a:pt x="4385167" y="369745"/>
                </a:lnTo>
                <a:lnTo>
                  <a:pt x="4446420" y="376178"/>
                </a:lnTo>
                <a:lnTo>
                  <a:pt x="4501613" y="378084"/>
                </a:lnTo>
                <a:lnTo>
                  <a:pt x="4537782" y="3788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24 Grupo"/>
          <p:cNvGrpSpPr/>
          <p:nvPr/>
        </p:nvGrpSpPr>
        <p:grpSpPr>
          <a:xfrm>
            <a:off x="536953" y="1463711"/>
            <a:ext cx="904570" cy="730081"/>
            <a:chOff x="536953" y="1463711"/>
            <a:chExt cx="904570" cy="730081"/>
          </a:xfrm>
        </p:grpSpPr>
        <p:sp>
          <p:nvSpPr>
            <p:cNvPr id="21" name="20 Forma libre"/>
            <p:cNvSpPr/>
            <p:nvPr/>
          </p:nvSpPr>
          <p:spPr>
            <a:xfrm>
              <a:off x="545909" y="1505575"/>
              <a:ext cx="549056" cy="649818"/>
            </a:xfrm>
            <a:custGeom>
              <a:avLst/>
              <a:gdLst/>
              <a:ahLst/>
              <a:cxnLst/>
              <a:rect l="0" t="0" r="0" b="0"/>
              <a:pathLst>
                <a:path w="549056" h="649818">
                  <a:moveTo>
                    <a:pt x="349013" y="0"/>
                  </a:moveTo>
                  <a:lnTo>
                    <a:pt x="293872" y="34898"/>
                  </a:lnTo>
                  <a:lnTo>
                    <a:pt x="231138" y="96117"/>
                  </a:lnTo>
                  <a:lnTo>
                    <a:pt x="176641" y="156767"/>
                  </a:lnTo>
                  <a:lnTo>
                    <a:pt x="134813" y="213346"/>
                  </a:lnTo>
                  <a:lnTo>
                    <a:pt x="92784" y="274563"/>
                  </a:lnTo>
                  <a:lnTo>
                    <a:pt x="56284" y="337156"/>
                  </a:lnTo>
                  <a:lnTo>
                    <a:pt x="23243" y="400155"/>
                  </a:lnTo>
                  <a:lnTo>
                    <a:pt x="2404" y="457686"/>
                  </a:lnTo>
                  <a:lnTo>
                    <a:pt x="0" y="511777"/>
                  </a:lnTo>
                  <a:lnTo>
                    <a:pt x="6696" y="559260"/>
                  </a:lnTo>
                  <a:lnTo>
                    <a:pt x="19058" y="585472"/>
                  </a:lnTo>
                  <a:lnTo>
                    <a:pt x="27267" y="597375"/>
                  </a:lnTo>
                  <a:lnTo>
                    <a:pt x="66768" y="625306"/>
                  </a:lnTo>
                  <a:lnTo>
                    <a:pt x="115516" y="642811"/>
                  </a:lnTo>
                  <a:lnTo>
                    <a:pt x="178184" y="649817"/>
                  </a:lnTo>
                  <a:lnTo>
                    <a:pt x="224736" y="648336"/>
                  </a:lnTo>
                  <a:lnTo>
                    <a:pt x="273892" y="643779"/>
                  </a:lnTo>
                  <a:lnTo>
                    <a:pt x="326934" y="637854"/>
                  </a:lnTo>
                  <a:lnTo>
                    <a:pt x="378585" y="625082"/>
                  </a:lnTo>
                  <a:lnTo>
                    <a:pt x="427667" y="608877"/>
                  </a:lnTo>
                  <a:lnTo>
                    <a:pt x="472878" y="593876"/>
                  </a:lnTo>
                  <a:lnTo>
                    <a:pt x="530368" y="574757"/>
                  </a:lnTo>
                  <a:lnTo>
                    <a:pt x="549055" y="568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694881" y="1463711"/>
              <a:ext cx="452726" cy="20808"/>
            </a:xfrm>
            <a:custGeom>
              <a:avLst/>
              <a:gdLst/>
              <a:ahLst/>
              <a:cxnLst/>
              <a:rect l="0" t="0" r="0" b="0"/>
              <a:pathLst>
                <a:path w="452726" h="20808">
                  <a:moveTo>
                    <a:pt x="0" y="20807"/>
                  </a:moveTo>
                  <a:lnTo>
                    <a:pt x="55141" y="6153"/>
                  </a:lnTo>
                  <a:lnTo>
                    <a:pt x="99376" y="2596"/>
                  </a:lnTo>
                  <a:lnTo>
                    <a:pt x="152962" y="1015"/>
                  </a:lnTo>
                  <a:lnTo>
                    <a:pt x="207973" y="312"/>
                  </a:lnTo>
                  <a:lnTo>
                    <a:pt x="263618" y="0"/>
                  </a:lnTo>
                  <a:lnTo>
                    <a:pt x="317205" y="1031"/>
                  </a:lnTo>
                  <a:lnTo>
                    <a:pt x="364418" y="5389"/>
                  </a:lnTo>
                  <a:lnTo>
                    <a:pt x="419281" y="8830"/>
                  </a:lnTo>
                  <a:lnTo>
                    <a:pt x="452725" y="10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536953" y="1779316"/>
              <a:ext cx="336913" cy="21058"/>
            </a:xfrm>
            <a:custGeom>
              <a:avLst/>
              <a:gdLst/>
              <a:ahLst/>
              <a:cxnLst/>
              <a:rect l="0" t="0" r="0" b="0"/>
              <a:pathLst>
                <a:path w="336913" h="21058">
                  <a:moveTo>
                    <a:pt x="0" y="21057"/>
                  </a:moveTo>
                  <a:lnTo>
                    <a:pt x="48931" y="12724"/>
                  </a:lnTo>
                  <a:lnTo>
                    <a:pt x="103016" y="8059"/>
                  </a:lnTo>
                  <a:lnTo>
                    <a:pt x="147560" y="3582"/>
                  </a:lnTo>
                  <a:lnTo>
                    <a:pt x="194654" y="1592"/>
                  </a:lnTo>
                  <a:lnTo>
                    <a:pt x="256027" y="472"/>
                  </a:lnTo>
                  <a:lnTo>
                    <a:pt x="316082" y="93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1092906" y="1867027"/>
              <a:ext cx="348617" cy="326765"/>
            </a:xfrm>
            <a:custGeom>
              <a:avLst/>
              <a:gdLst/>
              <a:ahLst/>
              <a:cxnLst/>
              <a:rect l="0" t="0" r="0" b="0"/>
              <a:pathLst>
                <a:path w="348617" h="326765">
                  <a:moveTo>
                    <a:pt x="33643" y="38631"/>
                  </a:moveTo>
                  <a:lnTo>
                    <a:pt x="33643" y="93801"/>
                  </a:lnTo>
                  <a:lnTo>
                    <a:pt x="33643" y="135681"/>
                  </a:lnTo>
                  <a:lnTo>
                    <a:pt x="33643" y="181590"/>
                  </a:lnTo>
                  <a:lnTo>
                    <a:pt x="39232" y="231118"/>
                  </a:lnTo>
                  <a:lnTo>
                    <a:pt x="42026" y="293766"/>
                  </a:lnTo>
                  <a:lnTo>
                    <a:pt x="38149" y="319310"/>
                  </a:lnTo>
                  <a:lnTo>
                    <a:pt x="33138" y="325186"/>
                  </a:lnTo>
                  <a:lnTo>
                    <a:pt x="26287" y="326764"/>
                  </a:lnTo>
                  <a:lnTo>
                    <a:pt x="18211" y="325476"/>
                  </a:lnTo>
                  <a:lnTo>
                    <a:pt x="11657" y="317599"/>
                  </a:lnTo>
                  <a:lnTo>
                    <a:pt x="1255" y="290129"/>
                  </a:lnTo>
                  <a:lnTo>
                    <a:pt x="0" y="229612"/>
                  </a:lnTo>
                  <a:lnTo>
                    <a:pt x="7037" y="176587"/>
                  </a:lnTo>
                  <a:lnTo>
                    <a:pt x="22235" y="117918"/>
                  </a:lnTo>
                  <a:lnTo>
                    <a:pt x="66499" y="60424"/>
                  </a:lnTo>
                  <a:lnTo>
                    <a:pt x="97191" y="33910"/>
                  </a:lnTo>
                  <a:lnTo>
                    <a:pt x="147408" y="12395"/>
                  </a:lnTo>
                  <a:lnTo>
                    <a:pt x="202388" y="0"/>
                  </a:lnTo>
                  <a:lnTo>
                    <a:pt x="241179" y="669"/>
                  </a:lnTo>
                  <a:lnTo>
                    <a:pt x="285728" y="11375"/>
                  </a:lnTo>
                  <a:lnTo>
                    <a:pt x="312146" y="26916"/>
                  </a:lnTo>
                  <a:lnTo>
                    <a:pt x="340381" y="51927"/>
                  </a:lnTo>
                  <a:lnTo>
                    <a:pt x="345759" y="62703"/>
                  </a:lnTo>
                  <a:lnTo>
                    <a:pt x="348616" y="87154"/>
                  </a:lnTo>
                  <a:lnTo>
                    <a:pt x="341891" y="97886"/>
                  </a:lnTo>
                  <a:lnTo>
                    <a:pt x="315702" y="116049"/>
                  </a:lnTo>
                  <a:lnTo>
                    <a:pt x="258508" y="137199"/>
                  </a:lnTo>
                  <a:lnTo>
                    <a:pt x="199030" y="142589"/>
                  </a:lnTo>
                  <a:lnTo>
                    <a:pt x="136892" y="143654"/>
                  </a:lnTo>
                  <a:lnTo>
                    <a:pt x="77002" y="143864"/>
                  </a:lnTo>
                  <a:lnTo>
                    <a:pt x="54700" y="1439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473782" y="2380416"/>
            <a:ext cx="905452" cy="736020"/>
            <a:chOff x="473782" y="2380416"/>
            <a:chExt cx="905452" cy="736020"/>
          </a:xfrm>
        </p:grpSpPr>
        <p:sp>
          <p:nvSpPr>
            <p:cNvPr id="26" name="25 Forma libre"/>
            <p:cNvSpPr/>
            <p:nvPr/>
          </p:nvSpPr>
          <p:spPr>
            <a:xfrm>
              <a:off x="488492" y="2453140"/>
              <a:ext cx="395903" cy="630890"/>
            </a:xfrm>
            <a:custGeom>
              <a:avLst/>
              <a:gdLst/>
              <a:ahLst/>
              <a:cxnLst/>
              <a:rect l="0" t="0" r="0" b="0"/>
              <a:pathLst>
                <a:path w="395903" h="630890">
                  <a:moveTo>
                    <a:pt x="216917" y="0"/>
                  </a:moveTo>
                  <a:lnTo>
                    <a:pt x="163042" y="62280"/>
                  </a:lnTo>
                  <a:lnTo>
                    <a:pt x="121917" y="119450"/>
                  </a:lnTo>
                  <a:lnTo>
                    <a:pt x="87384" y="169533"/>
                  </a:lnTo>
                  <a:lnTo>
                    <a:pt x="53755" y="224537"/>
                  </a:lnTo>
                  <a:lnTo>
                    <a:pt x="28973" y="282169"/>
                  </a:lnTo>
                  <a:lnTo>
                    <a:pt x="9932" y="339409"/>
                  </a:lnTo>
                  <a:lnTo>
                    <a:pt x="0" y="397703"/>
                  </a:lnTo>
                  <a:lnTo>
                    <a:pt x="177" y="452020"/>
                  </a:lnTo>
                  <a:lnTo>
                    <a:pt x="7115" y="486337"/>
                  </a:lnTo>
                  <a:lnTo>
                    <a:pt x="30751" y="530795"/>
                  </a:lnTo>
                  <a:lnTo>
                    <a:pt x="49949" y="555273"/>
                  </a:lnTo>
                  <a:lnTo>
                    <a:pt x="91666" y="583196"/>
                  </a:lnTo>
                  <a:lnTo>
                    <a:pt x="146661" y="606287"/>
                  </a:lnTo>
                  <a:lnTo>
                    <a:pt x="207409" y="622358"/>
                  </a:lnTo>
                  <a:lnTo>
                    <a:pt x="269862" y="628939"/>
                  </a:lnTo>
                  <a:lnTo>
                    <a:pt x="327231" y="630889"/>
                  </a:lnTo>
                  <a:lnTo>
                    <a:pt x="384433" y="623269"/>
                  </a:lnTo>
                  <a:lnTo>
                    <a:pt x="395902" y="621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652767" y="2380416"/>
              <a:ext cx="315856" cy="20082"/>
            </a:xfrm>
            <a:custGeom>
              <a:avLst/>
              <a:gdLst/>
              <a:ahLst/>
              <a:cxnLst/>
              <a:rect l="0" t="0" r="0" b="0"/>
              <a:pathLst>
                <a:path w="315856" h="20082">
                  <a:moveTo>
                    <a:pt x="0" y="9553"/>
                  </a:moveTo>
                  <a:lnTo>
                    <a:pt x="50433" y="2317"/>
                  </a:lnTo>
                  <a:lnTo>
                    <a:pt x="107750" y="0"/>
                  </a:lnTo>
                  <a:lnTo>
                    <a:pt x="169186" y="483"/>
                  </a:lnTo>
                  <a:lnTo>
                    <a:pt x="229504" y="6346"/>
                  </a:lnTo>
                  <a:lnTo>
                    <a:pt x="286753" y="12039"/>
                  </a:lnTo>
                  <a:lnTo>
                    <a:pt x="315855" y="20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473782" y="2621596"/>
              <a:ext cx="357970" cy="84229"/>
            </a:xfrm>
            <a:custGeom>
              <a:avLst/>
              <a:gdLst/>
              <a:ahLst/>
              <a:cxnLst/>
              <a:rect l="0" t="0" r="0" b="0"/>
              <a:pathLst>
                <a:path w="357970" h="84229">
                  <a:moveTo>
                    <a:pt x="0" y="0"/>
                  </a:moveTo>
                  <a:lnTo>
                    <a:pt x="48931" y="19786"/>
                  </a:lnTo>
                  <a:lnTo>
                    <a:pt x="96777" y="31209"/>
                  </a:lnTo>
                  <a:lnTo>
                    <a:pt x="151117" y="42002"/>
                  </a:lnTo>
                  <a:lnTo>
                    <a:pt x="211672" y="52609"/>
                  </a:lnTo>
                  <a:lnTo>
                    <a:pt x="270948" y="63161"/>
                  </a:lnTo>
                  <a:lnTo>
                    <a:pt x="332201" y="77207"/>
                  </a:lnTo>
                  <a:lnTo>
                    <a:pt x="357969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934381" y="2726881"/>
              <a:ext cx="444853" cy="247217"/>
            </a:xfrm>
            <a:custGeom>
              <a:avLst/>
              <a:gdLst/>
              <a:ahLst/>
              <a:cxnLst/>
              <a:rect l="0" t="0" r="0" b="0"/>
              <a:pathLst>
                <a:path w="444853" h="247217">
                  <a:moveTo>
                    <a:pt x="34241" y="0"/>
                  </a:moveTo>
                  <a:lnTo>
                    <a:pt x="9047" y="61111"/>
                  </a:lnTo>
                  <a:lnTo>
                    <a:pt x="427" y="83312"/>
                  </a:lnTo>
                  <a:lnTo>
                    <a:pt x="0" y="94146"/>
                  </a:lnTo>
                  <a:lnTo>
                    <a:pt x="6767" y="142989"/>
                  </a:lnTo>
                  <a:lnTo>
                    <a:pt x="6993" y="188206"/>
                  </a:lnTo>
                  <a:lnTo>
                    <a:pt x="12772" y="214669"/>
                  </a:lnTo>
                  <a:lnTo>
                    <a:pt x="23139" y="234229"/>
                  </a:lnTo>
                  <a:lnTo>
                    <a:pt x="32689" y="240380"/>
                  </a:lnTo>
                  <a:lnTo>
                    <a:pt x="58898" y="247216"/>
                  </a:lnTo>
                  <a:lnTo>
                    <a:pt x="99402" y="247134"/>
                  </a:lnTo>
                  <a:lnTo>
                    <a:pt x="162342" y="243631"/>
                  </a:lnTo>
                  <a:lnTo>
                    <a:pt x="216866" y="239473"/>
                  </a:lnTo>
                  <a:lnTo>
                    <a:pt x="274355" y="230832"/>
                  </a:lnTo>
                  <a:lnTo>
                    <a:pt x="328434" y="217743"/>
                  </a:lnTo>
                  <a:lnTo>
                    <a:pt x="378383" y="202167"/>
                  </a:lnTo>
                  <a:lnTo>
                    <a:pt x="416579" y="193262"/>
                  </a:lnTo>
                  <a:lnTo>
                    <a:pt x="444852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1137078" y="2969036"/>
              <a:ext cx="210571" cy="147400"/>
            </a:xfrm>
            <a:custGeom>
              <a:avLst/>
              <a:gdLst/>
              <a:ahLst/>
              <a:cxnLst/>
              <a:rect l="0" t="0" r="0" b="0"/>
              <a:pathLst>
                <a:path w="210571" h="147400">
                  <a:moveTo>
                    <a:pt x="0" y="0"/>
                  </a:moveTo>
                  <a:lnTo>
                    <a:pt x="9575" y="24047"/>
                  </a:lnTo>
                  <a:lnTo>
                    <a:pt x="27533" y="45470"/>
                  </a:lnTo>
                  <a:lnTo>
                    <a:pt x="87136" y="87725"/>
                  </a:lnTo>
                  <a:lnTo>
                    <a:pt x="143121" y="115811"/>
                  </a:lnTo>
                  <a:lnTo>
                    <a:pt x="200835" y="143355"/>
                  </a:lnTo>
                  <a:lnTo>
                    <a:pt x="210570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1800373" y="1968829"/>
            <a:ext cx="189514" cy="168457"/>
            <a:chOff x="1800373" y="1968829"/>
            <a:chExt cx="189514" cy="168457"/>
          </a:xfrm>
        </p:grpSpPr>
        <p:sp>
          <p:nvSpPr>
            <p:cNvPr id="32" name="31 Forma libre"/>
            <p:cNvSpPr/>
            <p:nvPr/>
          </p:nvSpPr>
          <p:spPr>
            <a:xfrm>
              <a:off x="1800373" y="1968829"/>
              <a:ext cx="126343" cy="10530"/>
            </a:xfrm>
            <a:custGeom>
              <a:avLst/>
              <a:gdLst/>
              <a:ahLst/>
              <a:cxnLst/>
              <a:rect l="0" t="0" r="0" b="0"/>
              <a:pathLst>
                <a:path w="126343" h="10530">
                  <a:moveTo>
                    <a:pt x="0" y="0"/>
                  </a:moveTo>
                  <a:lnTo>
                    <a:pt x="42692" y="3120"/>
                  </a:lnTo>
                  <a:lnTo>
                    <a:pt x="105795" y="9553"/>
                  </a:lnTo>
                  <a:lnTo>
                    <a:pt x="126342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853016" y="2137285"/>
              <a:ext cx="136871" cy="1"/>
            </a:xfrm>
            <a:custGeom>
              <a:avLst/>
              <a:gdLst/>
              <a:ahLst/>
              <a:cxnLst/>
              <a:rect l="0" t="0" r="0" b="0"/>
              <a:pathLst>
                <a:path w="136871" h="1">
                  <a:moveTo>
                    <a:pt x="0" y="0"/>
                  </a:moveTo>
                  <a:lnTo>
                    <a:pt x="58616" y="0"/>
                  </a:lnTo>
                  <a:lnTo>
                    <a:pt x="115347" y="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39 Grupo"/>
          <p:cNvGrpSpPr/>
          <p:nvPr/>
        </p:nvGrpSpPr>
        <p:grpSpPr>
          <a:xfrm>
            <a:off x="2537368" y="1947772"/>
            <a:ext cx="2168872" cy="560184"/>
            <a:chOff x="2537368" y="1947772"/>
            <a:chExt cx="2168872" cy="560184"/>
          </a:xfrm>
        </p:grpSpPr>
        <p:sp>
          <p:nvSpPr>
            <p:cNvPr id="35" name="34 Forma libre"/>
            <p:cNvSpPr/>
            <p:nvPr/>
          </p:nvSpPr>
          <p:spPr>
            <a:xfrm>
              <a:off x="2537368" y="1989886"/>
              <a:ext cx="568540" cy="202835"/>
            </a:xfrm>
            <a:custGeom>
              <a:avLst/>
              <a:gdLst/>
              <a:ahLst/>
              <a:cxnLst/>
              <a:rect l="0" t="0" r="0" b="0"/>
              <a:pathLst>
                <a:path w="568540" h="202835">
                  <a:moveTo>
                    <a:pt x="0" y="0"/>
                  </a:moveTo>
                  <a:lnTo>
                    <a:pt x="7236" y="27556"/>
                  </a:lnTo>
                  <a:lnTo>
                    <a:pt x="12998" y="83779"/>
                  </a:lnTo>
                  <a:lnTo>
                    <a:pt x="19465" y="140291"/>
                  </a:lnTo>
                  <a:lnTo>
                    <a:pt x="26175" y="176879"/>
                  </a:lnTo>
                  <a:lnTo>
                    <a:pt x="31488" y="185770"/>
                  </a:lnTo>
                  <a:lnTo>
                    <a:pt x="46750" y="198768"/>
                  </a:lnTo>
                  <a:lnTo>
                    <a:pt x="54563" y="200362"/>
                  </a:lnTo>
                  <a:lnTo>
                    <a:pt x="62112" y="199085"/>
                  </a:lnTo>
                  <a:lnTo>
                    <a:pt x="69484" y="195895"/>
                  </a:lnTo>
                  <a:lnTo>
                    <a:pt x="83914" y="179871"/>
                  </a:lnTo>
                  <a:lnTo>
                    <a:pt x="123195" y="124224"/>
                  </a:lnTo>
                  <a:lnTo>
                    <a:pt x="150937" y="78221"/>
                  </a:lnTo>
                  <a:lnTo>
                    <a:pt x="180033" y="43454"/>
                  </a:lnTo>
                  <a:lnTo>
                    <a:pt x="203627" y="31011"/>
                  </a:lnTo>
                  <a:lnTo>
                    <a:pt x="216470" y="27693"/>
                  </a:lnTo>
                  <a:lnTo>
                    <a:pt x="226201" y="28991"/>
                  </a:lnTo>
                  <a:lnTo>
                    <a:pt x="233859" y="33365"/>
                  </a:lnTo>
                  <a:lnTo>
                    <a:pt x="245487" y="47584"/>
                  </a:lnTo>
                  <a:lnTo>
                    <a:pt x="258610" y="77660"/>
                  </a:lnTo>
                  <a:lnTo>
                    <a:pt x="273525" y="135920"/>
                  </a:lnTo>
                  <a:lnTo>
                    <a:pt x="281834" y="162184"/>
                  </a:lnTo>
                  <a:lnTo>
                    <a:pt x="293325" y="181656"/>
                  </a:lnTo>
                  <a:lnTo>
                    <a:pt x="309351" y="194990"/>
                  </a:lnTo>
                  <a:lnTo>
                    <a:pt x="318538" y="200183"/>
                  </a:lnTo>
                  <a:lnTo>
                    <a:pt x="338105" y="202834"/>
                  </a:lnTo>
                  <a:lnTo>
                    <a:pt x="358499" y="198943"/>
                  </a:lnTo>
                  <a:lnTo>
                    <a:pt x="388542" y="183598"/>
                  </a:lnTo>
                  <a:lnTo>
                    <a:pt x="412781" y="163064"/>
                  </a:lnTo>
                  <a:lnTo>
                    <a:pt x="463175" y="105894"/>
                  </a:lnTo>
                  <a:lnTo>
                    <a:pt x="470221" y="98672"/>
                  </a:lnTo>
                  <a:lnTo>
                    <a:pt x="477257" y="96197"/>
                  </a:lnTo>
                  <a:lnTo>
                    <a:pt x="484288" y="96887"/>
                  </a:lnTo>
                  <a:lnTo>
                    <a:pt x="491314" y="99686"/>
                  </a:lnTo>
                  <a:lnTo>
                    <a:pt x="512382" y="120394"/>
                  </a:lnTo>
                  <a:lnTo>
                    <a:pt x="562299" y="182528"/>
                  </a:lnTo>
                  <a:lnTo>
                    <a:pt x="568539" y="189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3316477" y="218992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36 Forma libre"/>
            <p:cNvSpPr/>
            <p:nvPr/>
          </p:nvSpPr>
          <p:spPr>
            <a:xfrm>
              <a:off x="3536979" y="2078776"/>
              <a:ext cx="303272" cy="429180"/>
            </a:xfrm>
            <a:custGeom>
              <a:avLst/>
              <a:gdLst/>
              <a:ahLst/>
              <a:cxnLst/>
              <a:rect l="0" t="0" r="0" b="0"/>
              <a:pathLst>
                <a:path w="303272" h="429180">
                  <a:moveTo>
                    <a:pt x="263809" y="58509"/>
                  </a:moveTo>
                  <a:lnTo>
                    <a:pt x="269398" y="36152"/>
                  </a:lnTo>
                  <a:lnTo>
                    <a:pt x="268705" y="27227"/>
                  </a:lnTo>
                  <a:lnTo>
                    <a:pt x="261695" y="11071"/>
                  </a:lnTo>
                  <a:lnTo>
                    <a:pt x="254211" y="5826"/>
                  </a:lnTo>
                  <a:lnTo>
                    <a:pt x="233417" y="0"/>
                  </a:lnTo>
                  <a:lnTo>
                    <a:pt x="184224" y="7898"/>
                  </a:lnTo>
                  <a:lnTo>
                    <a:pt x="123869" y="31527"/>
                  </a:lnTo>
                  <a:lnTo>
                    <a:pt x="79250" y="65672"/>
                  </a:lnTo>
                  <a:lnTo>
                    <a:pt x="62766" y="92217"/>
                  </a:lnTo>
                  <a:lnTo>
                    <a:pt x="61930" y="102038"/>
                  </a:lnTo>
                  <a:lnTo>
                    <a:pt x="67240" y="122309"/>
                  </a:lnTo>
                  <a:lnTo>
                    <a:pt x="74271" y="129118"/>
                  </a:lnTo>
                  <a:lnTo>
                    <a:pt x="94562" y="136684"/>
                  </a:lnTo>
                  <a:lnTo>
                    <a:pt x="143472" y="129765"/>
                  </a:lnTo>
                  <a:lnTo>
                    <a:pt x="197665" y="113702"/>
                  </a:lnTo>
                  <a:lnTo>
                    <a:pt x="258478" y="76898"/>
                  </a:lnTo>
                  <a:lnTo>
                    <a:pt x="293815" y="52779"/>
                  </a:lnTo>
                  <a:lnTo>
                    <a:pt x="300190" y="53519"/>
                  </a:lnTo>
                  <a:lnTo>
                    <a:pt x="303271" y="59862"/>
                  </a:lnTo>
                  <a:lnTo>
                    <a:pt x="302018" y="93615"/>
                  </a:lnTo>
                  <a:lnTo>
                    <a:pt x="291113" y="146942"/>
                  </a:lnTo>
                  <a:lnTo>
                    <a:pt x="269289" y="203706"/>
                  </a:lnTo>
                  <a:lnTo>
                    <a:pt x="245567" y="266911"/>
                  </a:lnTo>
                  <a:lnTo>
                    <a:pt x="226818" y="310550"/>
                  </a:lnTo>
                  <a:lnTo>
                    <a:pt x="187275" y="371723"/>
                  </a:lnTo>
                  <a:lnTo>
                    <a:pt x="155537" y="404735"/>
                  </a:lnTo>
                  <a:lnTo>
                    <a:pt x="133800" y="418278"/>
                  </a:lnTo>
                  <a:lnTo>
                    <a:pt x="104641" y="428196"/>
                  </a:lnTo>
                  <a:lnTo>
                    <a:pt x="60930" y="429179"/>
                  </a:lnTo>
                  <a:lnTo>
                    <a:pt x="38720" y="421733"/>
                  </a:lnTo>
                  <a:lnTo>
                    <a:pt x="29521" y="416472"/>
                  </a:lnTo>
                  <a:lnTo>
                    <a:pt x="5397" y="386711"/>
                  </a:lnTo>
                  <a:lnTo>
                    <a:pt x="0" y="361524"/>
                  </a:lnTo>
                  <a:lnTo>
                    <a:pt x="199" y="348256"/>
                  </a:lnTo>
                  <a:lnTo>
                    <a:pt x="9779" y="324156"/>
                  </a:lnTo>
                  <a:lnTo>
                    <a:pt x="25734" y="304086"/>
                  </a:lnTo>
                  <a:lnTo>
                    <a:pt x="54448" y="286211"/>
                  </a:lnTo>
                  <a:lnTo>
                    <a:pt x="117686" y="263502"/>
                  </a:lnTo>
                  <a:lnTo>
                    <a:pt x="169997" y="259529"/>
                  </a:lnTo>
                  <a:lnTo>
                    <a:pt x="230980" y="258744"/>
                  </a:lnTo>
                  <a:lnTo>
                    <a:pt x="263809" y="2585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4064000" y="2284684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4327353" y="1947772"/>
              <a:ext cx="378887" cy="389556"/>
            </a:xfrm>
            <a:custGeom>
              <a:avLst/>
              <a:gdLst/>
              <a:ahLst/>
              <a:cxnLst/>
              <a:rect l="0" t="0" r="0" b="0"/>
              <a:pathLst>
                <a:path w="378887" h="389556">
                  <a:moveTo>
                    <a:pt x="20916" y="0"/>
                  </a:moveTo>
                  <a:lnTo>
                    <a:pt x="13681" y="27556"/>
                  </a:lnTo>
                  <a:lnTo>
                    <a:pt x="7919" y="80659"/>
                  </a:lnTo>
                  <a:lnTo>
                    <a:pt x="1452" y="142405"/>
                  </a:lnTo>
                  <a:lnTo>
                    <a:pt x="331" y="190503"/>
                  </a:lnTo>
                  <a:lnTo>
                    <a:pt x="0" y="239979"/>
                  </a:lnTo>
                  <a:lnTo>
                    <a:pt x="5490" y="280505"/>
                  </a:lnTo>
                  <a:lnTo>
                    <a:pt x="20115" y="314740"/>
                  </a:lnTo>
                  <a:lnTo>
                    <a:pt x="35768" y="330177"/>
                  </a:lnTo>
                  <a:lnTo>
                    <a:pt x="44856" y="335932"/>
                  </a:lnTo>
                  <a:lnTo>
                    <a:pt x="53254" y="337428"/>
                  </a:lnTo>
                  <a:lnTo>
                    <a:pt x="61192" y="336086"/>
                  </a:lnTo>
                  <a:lnTo>
                    <a:pt x="68824" y="332852"/>
                  </a:lnTo>
                  <a:lnTo>
                    <a:pt x="105119" y="295209"/>
                  </a:lnTo>
                  <a:lnTo>
                    <a:pt x="148873" y="242210"/>
                  </a:lnTo>
                  <a:lnTo>
                    <a:pt x="179322" y="221765"/>
                  </a:lnTo>
                  <a:lnTo>
                    <a:pt x="203233" y="218665"/>
                  </a:lnTo>
                  <a:lnTo>
                    <a:pt x="227118" y="222357"/>
                  </a:lnTo>
                  <a:lnTo>
                    <a:pt x="254889" y="238759"/>
                  </a:lnTo>
                  <a:lnTo>
                    <a:pt x="283654" y="266495"/>
                  </a:lnTo>
                  <a:lnTo>
                    <a:pt x="322209" y="319609"/>
                  </a:lnTo>
                  <a:lnTo>
                    <a:pt x="368187" y="376300"/>
                  </a:lnTo>
                  <a:lnTo>
                    <a:pt x="378886" y="389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1716145" y="2730002"/>
            <a:ext cx="2863752" cy="828631"/>
            <a:chOff x="1716145" y="2730002"/>
            <a:chExt cx="2863752" cy="828631"/>
          </a:xfrm>
        </p:grpSpPr>
        <p:sp>
          <p:nvSpPr>
            <p:cNvPr id="41" name="40 Forma libre"/>
            <p:cNvSpPr/>
            <p:nvPr/>
          </p:nvSpPr>
          <p:spPr>
            <a:xfrm>
              <a:off x="1716145" y="2842695"/>
              <a:ext cx="221100" cy="42114"/>
            </a:xfrm>
            <a:custGeom>
              <a:avLst/>
              <a:gdLst/>
              <a:ahLst/>
              <a:cxnLst/>
              <a:rect l="0" t="0" r="0" b="0"/>
              <a:pathLst>
                <a:path w="221100" h="42114">
                  <a:moveTo>
                    <a:pt x="0" y="0"/>
                  </a:moveTo>
                  <a:lnTo>
                    <a:pt x="41811" y="8405"/>
                  </a:lnTo>
                  <a:lnTo>
                    <a:pt x="97741" y="14654"/>
                  </a:lnTo>
                  <a:lnTo>
                    <a:pt x="156862" y="24749"/>
                  </a:lnTo>
                  <a:lnTo>
                    <a:pt x="210213" y="39018"/>
                  </a:lnTo>
                  <a:lnTo>
                    <a:pt x="221099" y="42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41 Forma libre"/>
            <p:cNvSpPr/>
            <p:nvPr/>
          </p:nvSpPr>
          <p:spPr>
            <a:xfrm>
              <a:off x="1810902" y="3095378"/>
              <a:ext cx="157928" cy="21058"/>
            </a:xfrm>
            <a:custGeom>
              <a:avLst/>
              <a:gdLst/>
              <a:ahLst/>
              <a:cxnLst/>
              <a:rect l="0" t="0" r="0" b="0"/>
              <a:pathLst>
                <a:path w="157928" h="21058">
                  <a:moveTo>
                    <a:pt x="0" y="0"/>
                  </a:moveTo>
                  <a:lnTo>
                    <a:pt x="50432" y="1170"/>
                  </a:lnTo>
                  <a:lnTo>
                    <a:pt x="104240" y="8406"/>
                  </a:lnTo>
                  <a:lnTo>
                    <a:pt x="157927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2543771" y="2779523"/>
              <a:ext cx="456852" cy="157929"/>
            </a:xfrm>
            <a:custGeom>
              <a:avLst/>
              <a:gdLst/>
              <a:ahLst/>
              <a:cxnLst/>
              <a:rect l="0" t="0" r="0" b="0"/>
              <a:pathLst>
                <a:path w="456852" h="157929">
                  <a:moveTo>
                    <a:pt x="14654" y="0"/>
                  </a:moveTo>
                  <a:lnTo>
                    <a:pt x="0" y="49552"/>
                  </a:lnTo>
                  <a:lnTo>
                    <a:pt x="4884" y="59941"/>
                  </a:lnTo>
                  <a:lnTo>
                    <a:pt x="38275" y="88081"/>
                  </a:lnTo>
                  <a:lnTo>
                    <a:pt x="48549" y="112067"/>
                  </a:lnTo>
                  <a:lnTo>
                    <a:pt x="55968" y="119165"/>
                  </a:lnTo>
                  <a:lnTo>
                    <a:pt x="65593" y="122727"/>
                  </a:lnTo>
                  <a:lnTo>
                    <a:pt x="76690" y="123932"/>
                  </a:lnTo>
                  <a:lnTo>
                    <a:pt x="98377" y="115913"/>
                  </a:lnTo>
                  <a:lnTo>
                    <a:pt x="109074" y="108861"/>
                  </a:lnTo>
                  <a:lnTo>
                    <a:pt x="110356" y="101820"/>
                  </a:lnTo>
                  <a:lnTo>
                    <a:pt x="105361" y="94786"/>
                  </a:lnTo>
                  <a:lnTo>
                    <a:pt x="96183" y="87757"/>
                  </a:lnTo>
                  <a:lnTo>
                    <a:pt x="93573" y="80732"/>
                  </a:lnTo>
                  <a:lnTo>
                    <a:pt x="95343" y="73708"/>
                  </a:lnTo>
                  <a:lnTo>
                    <a:pt x="117810" y="45625"/>
                  </a:lnTo>
                  <a:lnTo>
                    <a:pt x="124369" y="43285"/>
                  </a:lnTo>
                  <a:lnTo>
                    <a:pt x="131081" y="44065"/>
                  </a:lnTo>
                  <a:lnTo>
                    <a:pt x="181022" y="67716"/>
                  </a:lnTo>
                  <a:lnTo>
                    <a:pt x="202849" y="86248"/>
                  </a:lnTo>
                  <a:lnTo>
                    <a:pt x="231982" y="121152"/>
                  </a:lnTo>
                  <a:lnTo>
                    <a:pt x="252404" y="129885"/>
                  </a:lnTo>
                  <a:lnTo>
                    <a:pt x="264401" y="132213"/>
                  </a:lnTo>
                  <a:lnTo>
                    <a:pt x="287090" y="128562"/>
                  </a:lnTo>
                  <a:lnTo>
                    <a:pt x="308872" y="117970"/>
                  </a:lnTo>
                  <a:lnTo>
                    <a:pt x="330251" y="101564"/>
                  </a:lnTo>
                  <a:lnTo>
                    <a:pt x="331507" y="94616"/>
                  </a:lnTo>
                  <a:lnTo>
                    <a:pt x="326495" y="88814"/>
                  </a:lnTo>
                  <a:lnTo>
                    <a:pt x="317304" y="83776"/>
                  </a:lnTo>
                  <a:lnTo>
                    <a:pt x="314687" y="78078"/>
                  </a:lnTo>
                  <a:lnTo>
                    <a:pt x="316452" y="71939"/>
                  </a:lnTo>
                  <a:lnTo>
                    <a:pt x="321137" y="65507"/>
                  </a:lnTo>
                  <a:lnTo>
                    <a:pt x="327771" y="62389"/>
                  </a:lnTo>
                  <a:lnTo>
                    <a:pt x="344500" y="62044"/>
                  </a:lnTo>
                  <a:lnTo>
                    <a:pt x="396006" y="74016"/>
                  </a:lnTo>
                  <a:lnTo>
                    <a:pt x="421230" y="89048"/>
                  </a:lnTo>
                  <a:lnTo>
                    <a:pt x="436340" y="107427"/>
                  </a:lnTo>
                  <a:lnTo>
                    <a:pt x="452453" y="141583"/>
                  </a:lnTo>
                  <a:lnTo>
                    <a:pt x="456851" y="1579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3348062" y="288480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44 Forma libre"/>
            <p:cNvSpPr/>
            <p:nvPr/>
          </p:nvSpPr>
          <p:spPr>
            <a:xfrm>
              <a:off x="3582020" y="2853223"/>
              <a:ext cx="288147" cy="153232"/>
            </a:xfrm>
            <a:custGeom>
              <a:avLst/>
              <a:gdLst/>
              <a:ahLst/>
              <a:cxnLst/>
              <a:rect l="0" t="0" r="0" b="0"/>
              <a:pathLst>
                <a:path w="288147" h="153232">
                  <a:moveTo>
                    <a:pt x="29255" y="21057"/>
                  </a:moveTo>
                  <a:lnTo>
                    <a:pt x="13614" y="47443"/>
                  </a:lnTo>
                  <a:lnTo>
                    <a:pt x="2914" y="83337"/>
                  </a:lnTo>
                  <a:lnTo>
                    <a:pt x="0" y="109958"/>
                  </a:lnTo>
                  <a:lnTo>
                    <a:pt x="2733" y="121269"/>
                  </a:lnTo>
                  <a:lnTo>
                    <a:pt x="15127" y="140075"/>
                  </a:lnTo>
                  <a:lnTo>
                    <a:pt x="35454" y="149993"/>
                  </a:lnTo>
                  <a:lnTo>
                    <a:pt x="58916" y="153231"/>
                  </a:lnTo>
                  <a:lnTo>
                    <a:pt x="113230" y="142809"/>
                  </a:lnTo>
                  <a:lnTo>
                    <a:pt x="163952" y="120063"/>
                  </a:lnTo>
                  <a:lnTo>
                    <a:pt x="219032" y="82988"/>
                  </a:lnTo>
                  <a:lnTo>
                    <a:pt x="280113" y="32401"/>
                  </a:lnTo>
                  <a:lnTo>
                    <a:pt x="287741" y="25110"/>
                  </a:lnTo>
                  <a:lnTo>
                    <a:pt x="288146" y="19080"/>
                  </a:lnTo>
                  <a:lnTo>
                    <a:pt x="283737" y="13890"/>
                  </a:lnTo>
                  <a:lnTo>
                    <a:pt x="2608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45 Forma libre"/>
            <p:cNvSpPr/>
            <p:nvPr/>
          </p:nvSpPr>
          <p:spPr>
            <a:xfrm>
              <a:off x="3969244" y="2730002"/>
              <a:ext cx="189514" cy="154807"/>
            </a:xfrm>
            <a:custGeom>
              <a:avLst/>
              <a:gdLst/>
              <a:ahLst/>
              <a:cxnLst/>
              <a:rect l="0" t="0" r="0" b="0"/>
              <a:pathLst>
                <a:path w="189514" h="154807">
                  <a:moveTo>
                    <a:pt x="0" y="17936"/>
                  </a:moveTo>
                  <a:lnTo>
                    <a:pt x="34791" y="3465"/>
                  </a:lnTo>
                  <a:lnTo>
                    <a:pt x="77899" y="0"/>
                  </a:lnTo>
                  <a:lnTo>
                    <a:pt x="102472" y="3335"/>
                  </a:lnTo>
                  <a:lnTo>
                    <a:pt x="121972" y="11837"/>
                  </a:lnTo>
                  <a:lnTo>
                    <a:pt x="130447" y="17379"/>
                  </a:lnTo>
                  <a:lnTo>
                    <a:pt x="133758" y="23414"/>
                  </a:lnTo>
                  <a:lnTo>
                    <a:pt x="133626" y="29777"/>
                  </a:lnTo>
                  <a:lnTo>
                    <a:pt x="131198" y="36358"/>
                  </a:lnTo>
                  <a:lnTo>
                    <a:pt x="116021" y="46791"/>
                  </a:lnTo>
                  <a:lnTo>
                    <a:pt x="73741" y="68609"/>
                  </a:lnTo>
                  <a:lnTo>
                    <a:pt x="66708" y="77454"/>
                  </a:lnTo>
                  <a:lnTo>
                    <a:pt x="58894" y="99761"/>
                  </a:lnTo>
                  <a:lnTo>
                    <a:pt x="62659" y="108751"/>
                  </a:lnTo>
                  <a:lnTo>
                    <a:pt x="71019" y="115914"/>
                  </a:lnTo>
                  <a:lnTo>
                    <a:pt x="126462" y="135816"/>
                  </a:lnTo>
                  <a:lnTo>
                    <a:pt x="189513" y="1548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46 Forma libre"/>
            <p:cNvSpPr/>
            <p:nvPr/>
          </p:nvSpPr>
          <p:spPr>
            <a:xfrm>
              <a:off x="2642653" y="3179607"/>
              <a:ext cx="1937244" cy="115814"/>
            </a:xfrm>
            <a:custGeom>
              <a:avLst/>
              <a:gdLst/>
              <a:ahLst/>
              <a:cxnLst/>
              <a:rect l="0" t="0" r="0" b="0"/>
              <a:pathLst>
                <a:path w="1937244" h="115814">
                  <a:moveTo>
                    <a:pt x="1937243" y="31585"/>
                  </a:moveTo>
                  <a:lnTo>
                    <a:pt x="1877885" y="28465"/>
                  </a:lnTo>
                  <a:lnTo>
                    <a:pt x="1821533" y="22520"/>
                  </a:lnTo>
                  <a:lnTo>
                    <a:pt x="1771288" y="15901"/>
                  </a:lnTo>
                  <a:lnTo>
                    <a:pt x="1719356" y="12120"/>
                  </a:lnTo>
                  <a:lnTo>
                    <a:pt x="1661334" y="5411"/>
                  </a:lnTo>
                  <a:lnTo>
                    <a:pt x="1599689" y="1603"/>
                  </a:lnTo>
                  <a:lnTo>
                    <a:pt x="1551693" y="712"/>
                  </a:lnTo>
                  <a:lnTo>
                    <a:pt x="1500336" y="316"/>
                  </a:lnTo>
                  <a:lnTo>
                    <a:pt x="1450214" y="140"/>
                  </a:lnTo>
                  <a:lnTo>
                    <a:pt x="1397522" y="62"/>
                  </a:lnTo>
                  <a:lnTo>
                    <a:pt x="1341738" y="27"/>
                  </a:lnTo>
                  <a:lnTo>
                    <a:pt x="1281850" y="12"/>
                  </a:lnTo>
                  <a:lnTo>
                    <a:pt x="1223258" y="5"/>
                  </a:lnTo>
                  <a:lnTo>
                    <a:pt x="1164852" y="2"/>
                  </a:lnTo>
                  <a:lnTo>
                    <a:pt x="1103798" y="1"/>
                  </a:lnTo>
                  <a:lnTo>
                    <a:pt x="1044688" y="0"/>
                  </a:lnTo>
                  <a:lnTo>
                    <a:pt x="986051" y="1169"/>
                  </a:lnTo>
                  <a:lnTo>
                    <a:pt x="924896" y="5589"/>
                  </a:lnTo>
                  <a:lnTo>
                    <a:pt x="862620" y="8333"/>
                  </a:lnTo>
                  <a:lnTo>
                    <a:pt x="801017" y="9552"/>
                  </a:lnTo>
                  <a:lnTo>
                    <a:pt x="742443" y="10094"/>
                  </a:lnTo>
                  <a:lnTo>
                    <a:pt x="682094" y="13455"/>
                  </a:lnTo>
                  <a:lnTo>
                    <a:pt x="620178" y="18848"/>
                  </a:lnTo>
                  <a:lnTo>
                    <a:pt x="557564" y="25144"/>
                  </a:lnTo>
                  <a:lnTo>
                    <a:pt x="494641" y="28722"/>
                  </a:lnTo>
                  <a:lnTo>
                    <a:pt x="432750" y="31482"/>
                  </a:lnTo>
                  <a:lnTo>
                    <a:pt x="374048" y="36609"/>
                  </a:lnTo>
                  <a:lnTo>
                    <a:pt x="319881" y="42786"/>
                  </a:lnTo>
                  <a:lnTo>
                    <a:pt x="269681" y="49431"/>
                  </a:lnTo>
                  <a:lnTo>
                    <a:pt x="223973" y="56284"/>
                  </a:lnTo>
                  <a:lnTo>
                    <a:pt x="164368" y="66719"/>
                  </a:lnTo>
                  <a:lnTo>
                    <a:pt x="115252" y="77220"/>
                  </a:lnTo>
                  <a:lnTo>
                    <a:pt x="56734" y="91249"/>
                  </a:lnTo>
                  <a:lnTo>
                    <a:pt x="18890" y="101776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47 Forma libre"/>
            <p:cNvSpPr/>
            <p:nvPr/>
          </p:nvSpPr>
          <p:spPr>
            <a:xfrm>
              <a:off x="3253306" y="3305948"/>
              <a:ext cx="273742" cy="252685"/>
            </a:xfrm>
            <a:custGeom>
              <a:avLst/>
              <a:gdLst/>
              <a:ahLst/>
              <a:cxnLst/>
              <a:rect l="0" t="0" r="0" b="0"/>
              <a:pathLst>
                <a:path w="273742" h="252685">
                  <a:moveTo>
                    <a:pt x="0" y="0"/>
                  </a:moveTo>
                  <a:lnTo>
                    <a:pt x="55170" y="3120"/>
                  </a:lnTo>
                  <a:lnTo>
                    <a:pt x="107204" y="11453"/>
                  </a:lnTo>
                  <a:lnTo>
                    <a:pt x="167322" y="28198"/>
                  </a:lnTo>
                  <a:lnTo>
                    <a:pt x="226538" y="45640"/>
                  </a:lnTo>
                  <a:lnTo>
                    <a:pt x="232914" y="51484"/>
                  </a:lnTo>
                  <a:lnTo>
                    <a:pt x="234824" y="58889"/>
                  </a:lnTo>
                  <a:lnTo>
                    <a:pt x="233758" y="67336"/>
                  </a:lnTo>
                  <a:lnTo>
                    <a:pt x="228368" y="74136"/>
                  </a:lnTo>
                  <a:lnTo>
                    <a:pt x="189216" y="93457"/>
                  </a:lnTo>
                  <a:lnTo>
                    <a:pt x="168324" y="103538"/>
                  </a:lnTo>
                  <a:lnTo>
                    <a:pt x="147340" y="119717"/>
                  </a:lnTo>
                  <a:lnTo>
                    <a:pt x="141511" y="130114"/>
                  </a:lnTo>
                  <a:lnTo>
                    <a:pt x="138153" y="154145"/>
                  </a:lnTo>
                  <a:lnTo>
                    <a:pt x="146799" y="177303"/>
                  </a:lnTo>
                  <a:lnTo>
                    <a:pt x="162340" y="196955"/>
                  </a:lnTo>
                  <a:lnTo>
                    <a:pt x="190820" y="214595"/>
                  </a:lnTo>
                  <a:lnTo>
                    <a:pt x="250459" y="238383"/>
                  </a:lnTo>
                  <a:lnTo>
                    <a:pt x="273741" y="2526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1021264" y="3840404"/>
            <a:ext cx="736996" cy="819971"/>
            <a:chOff x="1021264" y="3840404"/>
            <a:chExt cx="736996" cy="819971"/>
          </a:xfrm>
        </p:grpSpPr>
        <p:sp>
          <p:nvSpPr>
            <p:cNvPr id="50" name="49 Forma libre"/>
            <p:cNvSpPr/>
            <p:nvPr/>
          </p:nvSpPr>
          <p:spPr>
            <a:xfrm>
              <a:off x="1172418" y="3840404"/>
              <a:ext cx="386329" cy="272053"/>
            </a:xfrm>
            <a:custGeom>
              <a:avLst/>
              <a:gdLst/>
              <a:ahLst/>
              <a:cxnLst/>
              <a:rect l="0" t="0" r="0" b="0"/>
              <a:pathLst>
                <a:path w="386329" h="272053">
                  <a:moveTo>
                    <a:pt x="312100" y="51389"/>
                  </a:moveTo>
                  <a:lnTo>
                    <a:pt x="306511" y="34622"/>
                  </a:lnTo>
                  <a:lnTo>
                    <a:pt x="294408" y="20151"/>
                  </a:lnTo>
                  <a:lnTo>
                    <a:pt x="286268" y="13016"/>
                  </a:lnTo>
                  <a:lnTo>
                    <a:pt x="261625" y="5089"/>
                  </a:lnTo>
                  <a:lnTo>
                    <a:pt x="203734" y="0"/>
                  </a:lnTo>
                  <a:lnTo>
                    <a:pt x="178539" y="5543"/>
                  </a:lnTo>
                  <a:lnTo>
                    <a:pt x="115787" y="27501"/>
                  </a:lnTo>
                  <a:lnTo>
                    <a:pt x="70681" y="55336"/>
                  </a:lnTo>
                  <a:lnTo>
                    <a:pt x="18569" y="106891"/>
                  </a:lnTo>
                  <a:lnTo>
                    <a:pt x="1878" y="136498"/>
                  </a:lnTo>
                  <a:lnTo>
                    <a:pt x="0" y="151412"/>
                  </a:lnTo>
                  <a:lnTo>
                    <a:pt x="7273" y="180462"/>
                  </a:lnTo>
                  <a:lnTo>
                    <a:pt x="25509" y="217535"/>
                  </a:lnTo>
                  <a:lnTo>
                    <a:pt x="45126" y="233636"/>
                  </a:lnTo>
                  <a:lnTo>
                    <a:pt x="101437" y="253505"/>
                  </a:lnTo>
                  <a:lnTo>
                    <a:pt x="161650" y="267525"/>
                  </a:lnTo>
                  <a:lnTo>
                    <a:pt x="211500" y="271017"/>
                  </a:lnTo>
                  <a:lnTo>
                    <a:pt x="262146" y="272052"/>
                  </a:lnTo>
                  <a:lnTo>
                    <a:pt x="318654" y="269282"/>
                  </a:lnTo>
                  <a:lnTo>
                    <a:pt x="340749" y="262874"/>
                  </a:lnTo>
                  <a:lnTo>
                    <a:pt x="358368" y="252228"/>
                  </a:lnTo>
                  <a:lnTo>
                    <a:pt x="381441" y="227490"/>
                  </a:lnTo>
                  <a:lnTo>
                    <a:pt x="385234" y="217923"/>
                  </a:lnTo>
                  <a:lnTo>
                    <a:pt x="386328" y="197934"/>
                  </a:lnTo>
                  <a:lnTo>
                    <a:pt x="374778" y="155771"/>
                  </a:lnTo>
                  <a:lnTo>
                    <a:pt x="340039" y="99985"/>
                  </a:lnTo>
                  <a:lnTo>
                    <a:pt x="311020" y="66958"/>
                  </a:lnTo>
                  <a:lnTo>
                    <a:pt x="280515" y="40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1389901" y="4081306"/>
              <a:ext cx="41976" cy="410613"/>
            </a:xfrm>
            <a:custGeom>
              <a:avLst/>
              <a:gdLst/>
              <a:ahLst/>
              <a:cxnLst/>
              <a:rect l="0" t="0" r="0" b="0"/>
              <a:pathLst>
                <a:path w="41976" h="410613">
                  <a:moveTo>
                    <a:pt x="20918" y="0"/>
                  </a:moveTo>
                  <a:lnTo>
                    <a:pt x="13682" y="50433"/>
                  </a:lnTo>
                  <a:lnTo>
                    <a:pt x="10195" y="104240"/>
                  </a:lnTo>
                  <a:lnTo>
                    <a:pt x="2249" y="158762"/>
                  </a:lnTo>
                  <a:lnTo>
                    <a:pt x="332" y="214245"/>
                  </a:lnTo>
                  <a:lnTo>
                    <a:pt x="0" y="273010"/>
                  </a:lnTo>
                  <a:lnTo>
                    <a:pt x="9464" y="333778"/>
                  </a:lnTo>
                  <a:lnTo>
                    <a:pt x="29530" y="383390"/>
                  </a:lnTo>
                  <a:lnTo>
                    <a:pt x="41975" y="410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51 Forma libre"/>
            <p:cNvSpPr/>
            <p:nvPr/>
          </p:nvSpPr>
          <p:spPr>
            <a:xfrm>
              <a:off x="1431876" y="4270819"/>
              <a:ext cx="263213" cy="84229"/>
            </a:xfrm>
            <a:custGeom>
              <a:avLst/>
              <a:gdLst/>
              <a:ahLst/>
              <a:cxnLst/>
              <a:rect l="0" t="0" r="0" b="0"/>
              <a:pathLst>
                <a:path w="263213" h="84229">
                  <a:moveTo>
                    <a:pt x="0" y="84228"/>
                  </a:moveTo>
                  <a:lnTo>
                    <a:pt x="34897" y="54920"/>
                  </a:lnTo>
                  <a:lnTo>
                    <a:pt x="95047" y="28584"/>
                  </a:lnTo>
                  <a:lnTo>
                    <a:pt x="150556" y="10596"/>
                  </a:lnTo>
                  <a:lnTo>
                    <a:pt x="196687" y="3140"/>
                  </a:lnTo>
                  <a:lnTo>
                    <a:pt x="239212" y="930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52 Forma libre"/>
            <p:cNvSpPr/>
            <p:nvPr/>
          </p:nvSpPr>
          <p:spPr>
            <a:xfrm>
              <a:off x="1021264" y="4186591"/>
              <a:ext cx="368499" cy="136872"/>
            </a:xfrm>
            <a:custGeom>
              <a:avLst/>
              <a:gdLst/>
              <a:ahLst/>
              <a:cxnLst/>
              <a:rect l="0" t="0" r="0" b="0"/>
              <a:pathLst>
                <a:path w="368499" h="136872">
                  <a:moveTo>
                    <a:pt x="368498" y="136871"/>
                  </a:moveTo>
                  <a:lnTo>
                    <a:pt x="333600" y="107562"/>
                  </a:lnTo>
                  <a:lnTo>
                    <a:pt x="280714" y="81871"/>
                  </a:lnTo>
                  <a:lnTo>
                    <a:pt x="227415" y="61276"/>
                  </a:lnTo>
                  <a:lnTo>
                    <a:pt x="171827" y="45943"/>
                  </a:lnTo>
                  <a:lnTo>
                    <a:pt x="118906" y="31649"/>
                  </a:lnTo>
                  <a:lnTo>
                    <a:pt x="62409" y="1404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3 Forma libre"/>
            <p:cNvSpPr/>
            <p:nvPr/>
          </p:nvSpPr>
          <p:spPr>
            <a:xfrm>
              <a:off x="1442404" y="4428747"/>
              <a:ext cx="315856" cy="231628"/>
            </a:xfrm>
            <a:custGeom>
              <a:avLst/>
              <a:gdLst/>
              <a:ahLst/>
              <a:cxnLst/>
              <a:rect l="0" t="0" r="0" b="0"/>
              <a:pathLst>
                <a:path w="315856" h="231628">
                  <a:moveTo>
                    <a:pt x="0" y="0"/>
                  </a:moveTo>
                  <a:lnTo>
                    <a:pt x="22357" y="5589"/>
                  </a:lnTo>
                  <a:lnTo>
                    <a:pt x="53028" y="25832"/>
                  </a:lnTo>
                  <a:lnTo>
                    <a:pt x="109576" y="77078"/>
                  </a:lnTo>
                  <a:lnTo>
                    <a:pt x="164082" y="117875"/>
                  </a:lnTo>
                  <a:lnTo>
                    <a:pt x="220523" y="157275"/>
                  </a:lnTo>
                  <a:lnTo>
                    <a:pt x="273665" y="200172"/>
                  </a:lnTo>
                  <a:lnTo>
                    <a:pt x="315855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1273948" y="4428747"/>
              <a:ext cx="168457" cy="221099"/>
            </a:xfrm>
            <a:custGeom>
              <a:avLst/>
              <a:gdLst/>
              <a:ahLst/>
              <a:cxnLst/>
              <a:rect l="0" t="0" r="0" b="0"/>
              <a:pathLst>
                <a:path w="168457" h="221099">
                  <a:moveTo>
                    <a:pt x="168456" y="0"/>
                  </a:moveTo>
                  <a:lnTo>
                    <a:pt x="148213" y="49552"/>
                  </a:lnTo>
                  <a:lnTo>
                    <a:pt x="90428" y="109953"/>
                  </a:lnTo>
                  <a:lnTo>
                    <a:pt x="31691" y="171483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452725" y="4144774"/>
            <a:ext cx="2474160" cy="3242482"/>
            <a:chOff x="452725" y="4144774"/>
            <a:chExt cx="2474160" cy="3242482"/>
          </a:xfrm>
        </p:grpSpPr>
        <p:sp>
          <p:nvSpPr>
            <p:cNvPr id="57" name="56 Forma libre"/>
            <p:cNvSpPr/>
            <p:nvPr/>
          </p:nvSpPr>
          <p:spPr>
            <a:xfrm>
              <a:off x="452725" y="4639317"/>
              <a:ext cx="1768789" cy="2747939"/>
            </a:xfrm>
            <a:custGeom>
              <a:avLst/>
              <a:gdLst/>
              <a:ahLst/>
              <a:cxnLst/>
              <a:rect l="0" t="0" r="0" b="0"/>
              <a:pathLst>
                <a:path w="1768789" h="2747939">
                  <a:moveTo>
                    <a:pt x="0" y="0"/>
                  </a:moveTo>
                  <a:lnTo>
                    <a:pt x="58617" y="0"/>
                  </a:lnTo>
                  <a:lnTo>
                    <a:pt x="113961" y="7235"/>
                  </a:lnTo>
                  <a:lnTo>
                    <a:pt x="176886" y="12997"/>
                  </a:lnTo>
                  <a:lnTo>
                    <a:pt x="234722" y="19465"/>
                  </a:lnTo>
                  <a:lnTo>
                    <a:pt x="291207" y="27978"/>
                  </a:lnTo>
                  <a:lnTo>
                    <a:pt x="347425" y="33992"/>
                  </a:lnTo>
                  <a:lnTo>
                    <a:pt x="409179" y="40509"/>
                  </a:lnTo>
                  <a:lnTo>
                    <a:pt x="469297" y="41797"/>
                  </a:lnTo>
                  <a:lnTo>
                    <a:pt x="523113" y="45171"/>
                  </a:lnTo>
                  <a:lnTo>
                    <a:pt x="573474" y="51166"/>
                  </a:lnTo>
                  <a:lnTo>
                    <a:pt x="636888" y="53521"/>
                  </a:lnTo>
                  <a:lnTo>
                    <a:pt x="687187" y="59792"/>
                  </a:lnTo>
                  <a:lnTo>
                    <a:pt x="749817" y="62503"/>
                  </a:lnTo>
                  <a:lnTo>
                    <a:pt x="812578" y="63039"/>
                  </a:lnTo>
                  <a:lnTo>
                    <a:pt x="870035" y="63145"/>
                  </a:lnTo>
                  <a:lnTo>
                    <a:pt x="929564" y="63166"/>
                  </a:lnTo>
                  <a:lnTo>
                    <a:pt x="991713" y="63170"/>
                  </a:lnTo>
                  <a:lnTo>
                    <a:pt x="1050219" y="63171"/>
                  </a:lnTo>
                  <a:lnTo>
                    <a:pt x="1099774" y="63171"/>
                  </a:lnTo>
                  <a:lnTo>
                    <a:pt x="1150332" y="62001"/>
                  </a:lnTo>
                  <a:lnTo>
                    <a:pt x="1206810" y="57957"/>
                  </a:lnTo>
                  <a:lnTo>
                    <a:pt x="1257697" y="62141"/>
                  </a:lnTo>
                  <a:lnTo>
                    <a:pt x="1320045" y="61798"/>
                  </a:lnTo>
                  <a:lnTo>
                    <a:pt x="1375514" y="57917"/>
                  </a:lnTo>
                  <a:lnTo>
                    <a:pt x="1398638" y="59666"/>
                  </a:lnTo>
                  <a:lnTo>
                    <a:pt x="1458304" y="53798"/>
                  </a:lnTo>
                  <a:lnTo>
                    <a:pt x="1479107" y="59395"/>
                  </a:lnTo>
                  <a:lnTo>
                    <a:pt x="1487930" y="64163"/>
                  </a:lnTo>
                  <a:lnTo>
                    <a:pt x="1500853" y="78819"/>
                  </a:lnTo>
                  <a:lnTo>
                    <a:pt x="1522501" y="128186"/>
                  </a:lnTo>
                  <a:lnTo>
                    <a:pt x="1537038" y="180042"/>
                  </a:lnTo>
                  <a:lnTo>
                    <a:pt x="1545586" y="235345"/>
                  </a:lnTo>
                  <a:lnTo>
                    <a:pt x="1554510" y="285264"/>
                  </a:lnTo>
                  <a:lnTo>
                    <a:pt x="1560605" y="345904"/>
                  </a:lnTo>
                  <a:lnTo>
                    <a:pt x="1567139" y="408878"/>
                  </a:lnTo>
                  <a:lnTo>
                    <a:pt x="1573859" y="460270"/>
                  </a:lnTo>
                  <a:lnTo>
                    <a:pt x="1578205" y="521633"/>
                  </a:lnTo>
                  <a:lnTo>
                    <a:pt x="1579064" y="578814"/>
                  </a:lnTo>
                  <a:lnTo>
                    <a:pt x="1584823" y="640758"/>
                  </a:lnTo>
                  <a:lnTo>
                    <a:pt x="1589989" y="699744"/>
                  </a:lnTo>
                  <a:lnTo>
                    <a:pt x="1597942" y="752643"/>
                  </a:lnTo>
                  <a:lnTo>
                    <a:pt x="1605449" y="807546"/>
                  </a:lnTo>
                  <a:lnTo>
                    <a:pt x="1610962" y="868997"/>
                  </a:lnTo>
                  <a:lnTo>
                    <a:pt x="1617779" y="920126"/>
                  </a:lnTo>
                  <a:lnTo>
                    <a:pt x="1623796" y="983565"/>
                  </a:lnTo>
                  <a:lnTo>
                    <a:pt x="1629511" y="1028811"/>
                  </a:lnTo>
                  <a:lnTo>
                    <a:pt x="1634324" y="1086671"/>
                  </a:lnTo>
                  <a:lnTo>
                    <a:pt x="1640040" y="1148268"/>
                  </a:lnTo>
                  <a:lnTo>
                    <a:pt x="1644853" y="1210973"/>
                  </a:lnTo>
                  <a:lnTo>
                    <a:pt x="1650568" y="1274006"/>
                  </a:lnTo>
                  <a:lnTo>
                    <a:pt x="1652261" y="1337136"/>
                  </a:lnTo>
                  <a:lnTo>
                    <a:pt x="1652763" y="1400295"/>
                  </a:lnTo>
                  <a:lnTo>
                    <a:pt x="1656031" y="1454104"/>
                  </a:lnTo>
                  <a:lnTo>
                    <a:pt x="1662027" y="1509316"/>
                  </a:lnTo>
                  <a:lnTo>
                    <a:pt x="1663066" y="1562445"/>
                  </a:lnTo>
                  <a:lnTo>
                    <a:pt x="1663309" y="1605330"/>
                  </a:lnTo>
                  <a:lnTo>
                    <a:pt x="1666565" y="1663034"/>
                  </a:lnTo>
                  <a:lnTo>
                    <a:pt x="1671819" y="1711717"/>
                  </a:lnTo>
                  <a:lnTo>
                    <a:pt x="1673376" y="1773714"/>
                  </a:lnTo>
                  <a:lnTo>
                    <a:pt x="1673740" y="1818940"/>
                  </a:lnTo>
                  <a:lnTo>
                    <a:pt x="1673902" y="1862437"/>
                  </a:lnTo>
                  <a:lnTo>
                    <a:pt x="1673974" y="1905166"/>
                  </a:lnTo>
                  <a:lnTo>
                    <a:pt x="1674006" y="1948723"/>
                  </a:lnTo>
                  <a:lnTo>
                    <a:pt x="1674020" y="1995377"/>
                  </a:lnTo>
                  <a:lnTo>
                    <a:pt x="1679618" y="2045325"/>
                  </a:lnTo>
                  <a:lnTo>
                    <a:pt x="1683096" y="2093530"/>
                  </a:lnTo>
                  <a:lnTo>
                    <a:pt x="1689715" y="2150447"/>
                  </a:lnTo>
                  <a:lnTo>
                    <a:pt x="1693496" y="2206175"/>
                  </a:lnTo>
                  <a:lnTo>
                    <a:pt x="1694617" y="2259732"/>
                  </a:lnTo>
                  <a:lnTo>
                    <a:pt x="1702231" y="2314590"/>
                  </a:lnTo>
                  <a:lnTo>
                    <a:pt x="1704948" y="2369274"/>
                  </a:lnTo>
                  <a:lnTo>
                    <a:pt x="1712765" y="2431914"/>
                  </a:lnTo>
                  <a:lnTo>
                    <a:pt x="1718597" y="2488505"/>
                  </a:lnTo>
                  <a:lnTo>
                    <a:pt x="1725079" y="2550072"/>
                  </a:lnTo>
                  <a:lnTo>
                    <a:pt x="1737917" y="2613087"/>
                  </a:lnTo>
                  <a:lnTo>
                    <a:pt x="1745793" y="2667618"/>
                  </a:lnTo>
                  <a:lnTo>
                    <a:pt x="1758929" y="2722889"/>
                  </a:lnTo>
                  <a:lnTo>
                    <a:pt x="1768788" y="2747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57 Forma libre"/>
            <p:cNvSpPr/>
            <p:nvPr/>
          </p:nvSpPr>
          <p:spPr>
            <a:xfrm>
              <a:off x="1779316" y="4144774"/>
              <a:ext cx="958094" cy="441901"/>
            </a:xfrm>
            <a:custGeom>
              <a:avLst/>
              <a:gdLst/>
              <a:ahLst/>
              <a:cxnLst/>
              <a:rect l="0" t="0" r="0" b="0"/>
              <a:pathLst>
                <a:path w="958094" h="441901">
                  <a:moveTo>
                    <a:pt x="0" y="294501"/>
                  </a:moveTo>
                  <a:lnTo>
                    <a:pt x="55045" y="250179"/>
                  </a:lnTo>
                  <a:lnTo>
                    <a:pt x="114512" y="205043"/>
                  </a:lnTo>
                  <a:lnTo>
                    <a:pt x="176618" y="151728"/>
                  </a:lnTo>
                  <a:lnTo>
                    <a:pt x="231316" y="105381"/>
                  </a:lnTo>
                  <a:lnTo>
                    <a:pt x="273679" y="77293"/>
                  </a:lnTo>
                  <a:lnTo>
                    <a:pt x="327545" y="47962"/>
                  </a:lnTo>
                  <a:lnTo>
                    <a:pt x="379949" y="23707"/>
                  </a:lnTo>
                  <a:lnTo>
                    <a:pt x="435360" y="7304"/>
                  </a:lnTo>
                  <a:lnTo>
                    <a:pt x="491366" y="1205"/>
                  </a:lnTo>
                  <a:lnTo>
                    <a:pt x="547489" y="0"/>
                  </a:lnTo>
                  <a:lnTo>
                    <a:pt x="603635" y="5351"/>
                  </a:lnTo>
                  <a:lnTo>
                    <a:pt x="662516" y="19964"/>
                  </a:lnTo>
                  <a:lnTo>
                    <a:pt x="715057" y="33523"/>
                  </a:lnTo>
                  <a:lnTo>
                    <a:pt x="754672" y="50538"/>
                  </a:lnTo>
                  <a:lnTo>
                    <a:pt x="810249" y="92489"/>
                  </a:lnTo>
                  <a:lnTo>
                    <a:pt x="854873" y="130465"/>
                  </a:lnTo>
                  <a:lnTo>
                    <a:pt x="880989" y="169032"/>
                  </a:lnTo>
                  <a:lnTo>
                    <a:pt x="908729" y="222087"/>
                  </a:lnTo>
                  <a:lnTo>
                    <a:pt x="929525" y="282524"/>
                  </a:lnTo>
                  <a:lnTo>
                    <a:pt x="936722" y="334206"/>
                  </a:lnTo>
                  <a:lnTo>
                    <a:pt x="948196" y="392594"/>
                  </a:lnTo>
                  <a:lnTo>
                    <a:pt x="958093" y="441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2716352" y="4555089"/>
              <a:ext cx="210533" cy="260896"/>
            </a:xfrm>
            <a:custGeom>
              <a:avLst/>
              <a:gdLst/>
              <a:ahLst/>
              <a:cxnLst/>
              <a:rect l="0" t="0" r="0" b="0"/>
              <a:pathLst>
                <a:path w="210533" h="260896">
                  <a:moveTo>
                    <a:pt x="200042" y="0"/>
                  </a:moveTo>
                  <a:lnTo>
                    <a:pt x="208375" y="37478"/>
                  </a:lnTo>
                  <a:lnTo>
                    <a:pt x="210137" y="94490"/>
                  </a:lnTo>
                  <a:lnTo>
                    <a:pt x="210442" y="144850"/>
                  </a:lnTo>
                  <a:lnTo>
                    <a:pt x="210532" y="202405"/>
                  </a:lnTo>
                  <a:lnTo>
                    <a:pt x="204970" y="252734"/>
                  </a:lnTo>
                  <a:lnTo>
                    <a:pt x="198648" y="259736"/>
                  </a:lnTo>
                  <a:lnTo>
                    <a:pt x="189754" y="260895"/>
                  </a:lnTo>
                  <a:lnTo>
                    <a:pt x="179145" y="258158"/>
                  </a:lnTo>
                  <a:lnTo>
                    <a:pt x="157999" y="239519"/>
                  </a:lnTo>
                  <a:lnTo>
                    <a:pt x="113700" y="181193"/>
                  </a:lnTo>
                  <a:lnTo>
                    <a:pt x="60134" y="120438"/>
                  </a:lnTo>
                  <a:lnTo>
                    <a:pt x="19704" y="74525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1" name="60 Forma libre"/>
          <p:cNvSpPr/>
          <p:nvPr/>
        </p:nvSpPr>
        <p:spPr>
          <a:xfrm>
            <a:off x="2179399" y="7166156"/>
            <a:ext cx="1968830" cy="178986"/>
          </a:xfrm>
          <a:custGeom>
            <a:avLst/>
            <a:gdLst/>
            <a:ahLst/>
            <a:cxnLst/>
            <a:rect l="0" t="0" r="0" b="0"/>
            <a:pathLst>
              <a:path w="1968830" h="178986">
                <a:moveTo>
                  <a:pt x="0" y="178985"/>
                </a:moveTo>
                <a:lnTo>
                  <a:pt x="58617" y="164330"/>
                </a:lnTo>
                <a:lnTo>
                  <a:pt x="115214" y="147318"/>
                </a:lnTo>
                <a:lnTo>
                  <a:pt x="177952" y="129841"/>
                </a:lnTo>
                <a:lnTo>
                  <a:pt x="227552" y="120490"/>
                </a:lnTo>
                <a:lnTo>
                  <a:pt x="286182" y="117199"/>
                </a:lnTo>
                <a:lnTo>
                  <a:pt x="349177" y="115055"/>
                </a:lnTo>
                <a:lnTo>
                  <a:pt x="395396" y="110407"/>
                </a:lnTo>
                <a:lnTo>
                  <a:pt x="450687" y="106803"/>
                </a:lnTo>
                <a:lnTo>
                  <a:pt x="511291" y="112821"/>
                </a:lnTo>
                <a:lnTo>
                  <a:pt x="568322" y="112103"/>
                </a:lnTo>
                <a:lnTo>
                  <a:pt x="596519" y="109485"/>
                </a:lnTo>
                <a:lnTo>
                  <a:pt x="652748" y="114217"/>
                </a:lnTo>
                <a:lnTo>
                  <a:pt x="714504" y="115498"/>
                </a:lnTo>
                <a:lnTo>
                  <a:pt x="775793" y="115751"/>
                </a:lnTo>
                <a:lnTo>
                  <a:pt x="825830" y="115795"/>
                </a:lnTo>
                <a:lnTo>
                  <a:pt x="876530" y="115808"/>
                </a:lnTo>
                <a:lnTo>
                  <a:pt x="939296" y="115813"/>
                </a:lnTo>
                <a:lnTo>
                  <a:pt x="990348" y="115813"/>
                </a:lnTo>
                <a:lnTo>
                  <a:pt x="1039400" y="115813"/>
                </a:lnTo>
                <a:lnTo>
                  <a:pt x="1086689" y="115813"/>
                </a:lnTo>
                <a:lnTo>
                  <a:pt x="1149482" y="115813"/>
                </a:lnTo>
                <a:lnTo>
                  <a:pt x="1198335" y="110225"/>
                </a:lnTo>
                <a:lnTo>
                  <a:pt x="1258839" y="105092"/>
                </a:lnTo>
                <a:lnTo>
                  <a:pt x="1315850" y="97145"/>
                </a:lnTo>
                <a:lnTo>
                  <a:pt x="1372173" y="89639"/>
                </a:lnTo>
                <a:lnTo>
                  <a:pt x="1427188" y="84127"/>
                </a:lnTo>
                <a:lnTo>
                  <a:pt x="1489490" y="75304"/>
                </a:lnTo>
                <a:lnTo>
                  <a:pt x="1550077" y="62458"/>
                </a:lnTo>
                <a:lnTo>
                  <a:pt x="1612128" y="45529"/>
                </a:lnTo>
                <a:lnTo>
                  <a:pt x="1660109" y="35068"/>
                </a:lnTo>
                <a:lnTo>
                  <a:pt x="1715920" y="24559"/>
                </a:lnTo>
                <a:lnTo>
                  <a:pt x="1764302" y="15206"/>
                </a:lnTo>
                <a:lnTo>
                  <a:pt x="1826220" y="8332"/>
                </a:lnTo>
                <a:lnTo>
                  <a:pt x="1878528" y="1646"/>
                </a:lnTo>
                <a:lnTo>
                  <a:pt x="1941658" y="217"/>
                </a:lnTo>
                <a:lnTo>
                  <a:pt x="19688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" name="67 Grupo"/>
          <p:cNvGrpSpPr/>
          <p:nvPr/>
        </p:nvGrpSpPr>
        <p:grpSpPr>
          <a:xfrm>
            <a:off x="1094964" y="3249555"/>
            <a:ext cx="1063379" cy="499783"/>
            <a:chOff x="1094964" y="3249555"/>
            <a:chExt cx="1063379" cy="499783"/>
          </a:xfrm>
        </p:grpSpPr>
        <p:sp>
          <p:nvSpPr>
            <p:cNvPr id="62" name="61 Forma libre"/>
            <p:cNvSpPr/>
            <p:nvPr/>
          </p:nvSpPr>
          <p:spPr>
            <a:xfrm>
              <a:off x="1142884" y="3302198"/>
              <a:ext cx="155152" cy="263213"/>
            </a:xfrm>
            <a:custGeom>
              <a:avLst/>
              <a:gdLst/>
              <a:ahLst/>
              <a:cxnLst/>
              <a:rect l="0" t="0" r="0" b="0"/>
              <a:pathLst>
                <a:path w="155152" h="263213">
                  <a:moveTo>
                    <a:pt x="25779" y="0"/>
                  </a:moveTo>
                  <a:lnTo>
                    <a:pt x="14601" y="16767"/>
                  </a:lnTo>
                  <a:lnTo>
                    <a:pt x="2904" y="72325"/>
                  </a:lnTo>
                  <a:lnTo>
                    <a:pt x="0" y="83312"/>
                  </a:lnTo>
                  <a:lnTo>
                    <a:pt x="404" y="92976"/>
                  </a:lnTo>
                  <a:lnTo>
                    <a:pt x="7093" y="109953"/>
                  </a:lnTo>
                  <a:lnTo>
                    <a:pt x="24103" y="122177"/>
                  </a:lnTo>
                  <a:lnTo>
                    <a:pt x="85437" y="143341"/>
                  </a:lnTo>
                  <a:lnTo>
                    <a:pt x="118325" y="155425"/>
                  </a:lnTo>
                  <a:lnTo>
                    <a:pt x="135541" y="166954"/>
                  </a:lnTo>
                  <a:lnTo>
                    <a:pt x="147872" y="182996"/>
                  </a:lnTo>
                  <a:lnTo>
                    <a:pt x="152798" y="192187"/>
                  </a:lnTo>
                  <a:lnTo>
                    <a:pt x="155151" y="211758"/>
                  </a:lnTo>
                  <a:lnTo>
                    <a:pt x="154141" y="221891"/>
                  </a:lnTo>
                  <a:lnTo>
                    <a:pt x="143660" y="239388"/>
                  </a:lnTo>
                  <a:lnTo>
                    <a:pt x="124268" y="256153"/>
                  </a:lnTo>
                  <a:lnTo>
                    <a:pt x="110007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62 Forma libre"/>
            <p:cNvSpPr/>
            <p:nvPr/>
          </p:nvSpPr>
          <p:spPr>
            <a:xfrm>
              <a:off x="1094964" y="3249555"/>
              <a:ext cx="136871" cy="31586"/>
            </a:xfrm>
            <a:custGeom>
              <a:avLst/>
              <a:gdLst/>
              <a:ahLst/>
              <a:cxnLst/>
              <a:rect l="0" t="0" r="0" b="0"/>
              <a:pathLst>
                <a:path w="136871" h="31586">
                  <a:moveTo>
                    <a:pt x="0" y="0"/>
                  </a:moveTo>
                  <a:lnTo>
                    <a:pt x="40857" y="2340"/>
                  </a:lnTo>
                  <a:lnTo>
                    <a:pt x="95201" y="19786"/>
                  </a:lnTo>
                  <a:lnTo>
                    <a:pt x="13687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63 Forma libre"/>
            <p:cNvSpPr/>
            <p:nvPr/>
          </p:nvSpPr>
          <p:spPr>
            <a:xfrm>
              <a:off x="1368493" y="3344311"/>
              <a:ext cx="244790" cy="165433"/>
            </a:xfrm>
            <a:custGeom>
              <a:avLst/>
              <a:gdLst/>
              <a:ahLst/>
              <a:cxnLst/>
              <a:rect l="0" t="0" r="0" b="0"/>
              <a:pathLst>
                <a:path w="244790" h="165433">
                  <a:moveTo>
                    <a:pt x="105497" y="0"/>
                  </a:moveTo>
                  <a:lnTo>
                    <a:pt x="51622" y="19129"/>
                  </a:lnTo>
                  <a:lnTo>
                    <a:pt x="22073" y="37774"/>
                  </a:lnTo>
                  <a:lnTo>
                    <a:pt x="5639" y="55393"/>
                  </a:lnTo>
                  <a:lnTo>
                    <a:pt x="1490" y="66175"/>
                  </a:lnTo>
                  <a:lnTo>
                    <a:pt x="0" y="90632"/>
                  </a:lnTo>
                  <a:lnTo>
                    <a:pt x="3580" y="101366"/>
                  </a:lnTo>
                  <a:lnTo>
                    <a:pt x="16917" y="119531"/>
                  </a:lnTo>
                  <a:lnTo>
                    <a:pt x="68545" y="149087"/>
                  </a:lnTo>
                  <a:lnTo>
                    <a:pt x="107416" y="162197"/>
                  </a:lnTo>
                  <a:lnTo>
                    <a:pt x="158318" y="165432"/>
                  </a:lnTo>
                  <a:lnTo>
                    <a:pt x="198356" y="158332"/>
                  </a:lnTo>
                  <a:lnTo>
                    <a:pt x="225536" y="147969"/>
                  </a:lnTo>
                  <a:lnTo>
                    <a:pt x="234656" y="139590"/>
                  </a:lnTo>
                  <a:lnTo>
                    <a:pt x="244789" y="117802"/>
                  </a:lnTo>
                  <a:lnTo>
                    <a:pt x="243982" y="106611"/>
                  </a:lnTo>
                  <a:lnTo>
                    <a:pt x="233726" y="84818"/>
                  </a:lnTo>
                  <a:lnTo>
                    <a:pt x="214350" y="69672"/>
                  </a:lnTo>
                  <a:lnTo>
                    <a:pt x="179196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1644776" y="3344311"/>
              <a:ext cx="260883" cy="143929"/>
            </a:xfrm>
            <a:custGeom>
              <a:avLst/>
              <a:gdLst/>
              <a:ahLst/>
              <a:cxnLst/>
              <a:rect l="0" t="0" r="0" b="0"/>
              <a:pathLst>
                <a:path w="260883" h="143929">
                  <a:moveTo>
                    <a:pt x="29255" y="0"/>
                  </a:moveTo>
                  <a:lnTo>
                    <a:pt x="18077" y="11179"/>
                  </a:lnTo>
                  <a:lnTo>
                    <a:pt x="5536" y="40487"/>
                  </a:lnTo>
                  <a:lnTo>
                    <a:pt x="0" y="78807"/>
                  </a:lnTo>
                  <a:lnTo>
                    <a:pt x="8064" y="102876"/>
                  </a:lnTo>
                  <a:lnTo>
                    <a:pt x="15128" y="114208"/>
                  </a:lnTo>
                  <a:lnTo>
                    <a:pt x="38574" y="129918"/>
                  </a:lnTo>
                  <a:lnTo>
                    <a:pt x="69662" y="139630"/>
                  </a:lnTo>
                  <a:lnTo>
                    <a:pt x="123116" y="143928"/>
                  </a:lnTo>
                  <a:lnTo>
                    <a:pt x="180637" y="135492"/>
                  </a:lnTo>
                  <a:lnTo>
                    <a:pt x="236452" y="122560"/>
                  </a:lnTo>
                  <a:lnTo>
                    <a:pt x="260882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1800373" y="3449596"/>
              <a:ext cx="84229" cy="63172"/>
            </a:xfrm>
            <a:custGeom>
              <a:avLst/>
              <a:gdLst/>
              <a:ahLst/>
              <a:cxnLst/>
              <a:rect l="0" t="0" r="0" b="0"/>
              <a:pathLst>
                <a:path w="84229" h="63172">
                  <a:moveTo>
                    <a:pt x="0" y="0"/>
                  </a:moveTo>
                  <a:lnTo>
                    <a:pt x="54115" y="42662"/>
                  </a:lnTo>
                  <a:lnTo>
                    <a:pt x="84228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66 Forma libre"/>
            <p:cNvSpPr/>
            <p:nvPr/>
          </p:nvSpPr>
          <p:spPr>
            <a:xfrm>
              <a:off x="1780332" y="3454536"/>
              <a:ext cx="378011" cy="294802"/>
            </a:xfrm>
            <a:custGeom>
              <a:avLst/>
              <a:gdLst/>
              <a:ahLst/>
              <a:cxnLst/>
              <a:rect l="0" t="0" r="0" b="0"/>
              <a:pathLst>
                <a:path w="378011" h="294802">
                  <a:moveTo>
                    <a:pt x="283254" y="5589"/>
                  </a:moveTo>
                  <a:lnTo>
                    <a:pt x="266486" y="0"/>
                  </a:lnTo>
                  <a:lnTo>
                    <a:pt x="228113" y="2113"/>
                  </a:lnTo>
                  <a:lnTo>
                    <a:pt x="205714" y="10284"/>
                  </a:lnTo>
                  <a:lnTo>
                    <a:pt x="187960" y="22883"/>
                  </a:lnTo>
                  <a:lnTo>
                    <a:pt x="172271" y="40181"/>
                  </a:lnTo>
                  <a:lnTo>
                    <a:pt x="168321" y="49708"/>
                  </a:lnTo>
                  <a:lnTo>
                    <a:pt x="167052" y="69651"/>
                  </a:lnTo>
                  <a:lnTo>
                    <a:pt x="173506" y="87094"/>
                  </a:lnTo>
                  <a:lnTo>
                    <a:pt x="178503" y="95020"/>
                  </a:lnTo>
                  <a:lnTo>
                    <a:pt x="207893" y="117355"/>
                  </a:lnTo>
                  <a:lnTo>
                    <a:pt x="266981" y="137457"/>
                  </a:lnTo>
                  <a:lnTo>
                    <a:pt x="296299" y="145306"/>
                  </a:lnTo>
                  <a:lnTo>
                    <a:pt x="303649" y="152546"/>
                  </a:lnTo>
                  <a:lnTo>
                    <a:pt x="306209" y="162052"/>
                  </a:lnTo>
                  <a:lnTo>
                    <a:pt x="305576" y="173069"/>
                  </a:lnTo>
                  <a:lnTo>
                    <a:pt x="301645" y="181583"/>
                  </a:lnTo>
                  <a:lnTo>
                    <a:pt x="279344" y="200325"/>
                  </a:lnTo>
                  <a:lnTo>
                    <a:pt x="224507" y="233932"/>
                  </a:lnTo>
                  <a:lnTo>
                    <a:pt x="164903" y="265712"/>
                  </a:lnTo>
                  <a:lnTo>
                    <a:pt x="116376" y="287818"/>
                  </a:lnTo>
                  <a:lnTo>
                    <a:pt x="75725" y="294801"/>
                  </a:lnTo>
                  <a:lnTo>
                    <a:pt x="31921" y="294394"/>
                  </a:lnTo>
                  <a:lnTo>
                    <a:pt x="18603" y="289373"/>
                  </a:lnTo>
                  <a:lnTo>
                    <a:pt x="8554" y="282516"/>
                  </a:lnTo>
                  <a:lnTo>
                    <a:pt x="3024" y="274435"/>
                  </a:lnTo>
                  <a:lnTo>
                    <a:pt x="0" y="256098"/>
                  </a:lnTo>
                  <a:lnTo>
                    <a:pt x="5675" y="239369"/>
                  </a:lnTo>
                  <a:lnTo>
                    <a:pt x="18335" y="222965"/>
                  </a:lnTo>
                  <a:lnTo>
                    <a:pt x="52941" y="195169"/>
                  </a:lnTo>
                  <a:lnTo>
                    <a:pt x="98549" y="173935"/>
                  </a:lnTo>
                  <a:lnTo>
                    <a:pt x="145728" y="166603"/>
                  </a:lnTo>
                  <a:lnTo>
                    <a:pt x="207670" y="164431"/>
                  </a:lnTo>
                  <a:lnTo>
                    <a:pt x="262938" y="164957"/>
                  </a:lnTo>
                  <a:lnTo>
                    <a:pt x="310639" y="172002"/>
                  </a:lnTo>
                  <a:lnTo>
                    <a:pt x="362969" y="181744"/>
                  </a:lnTo>
                  <a:lnTo>
                    <a:pt x="378010" y="1845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276038" y="5179324"/>
            <a:ext cx="1271652" cy="1678452"/>
            <a:chOff x="276038" y="5179324"/>
            <a:chExt cx="1271652" cy="1678452"/>
          </a:xfrm>
        </p:grpSpPr>
        <p:sp>
          <p:nvSpPr>
            <p:cNvPr id="69" name="68 Forma libre"/>
            <p:cNvSpPr/>
            <p:nvPr/>
          </p:nvSpPr>
          <p:spPr>
            <a:xfrm>
              <a:off x="1305665" y="5450011"/>
              <a:ext cx="20927" cy="1200250"/>
            </a:xfrm>
            <a:custGeom>
              <a:avLst/>
              <a:gdLst/>
              <a:ahLst/>
              <a:cxnLst/>
              <a:rect l="0" t="0" r="0" b="0"/>
              <a:pathLst>
                <a:path w="20927" h="1200250">
                  <a:moveTo>
                    <a:pt x="20926" y="0"/>
                  </a:moveTo>
                  <a:lnTo>
                    <a:pt x="19756" y="61178"/>
                  </a:lnTo>
                  <a:lnTo>
                    <a:pt x="15337" y="113758"/>
                  </a:lnTo>
                  <a:lnTo>
                    <a:pt x="12592" y="169102"/>
                  </a:lnTo>
                  <a:lnTo>
                    <a:pt x="11373" y="224895"/>
                  </a:lnTo>
                  <a:lnTo>
                    <a:pt x="10831" y="280888"/>
                  </a:lnTo>
                  <a:lnTo>
                    <a:pt x="7470" y="340088"/>
                  </a:lnTo>
                  <a:lnTo>
                    <a:pt x="3247" y="401494"/>
                  </a:lnTo>
                  <a:lnTo>
                    <a:pt x="1370" y="463881"/>
                  </a:lnTo>
                  <a:lnTo>
                    <a:pt x="870" y="496428"/>
                  </a:lnTo>
                  <a:lnTo>
                    <a:pt x="536" y="529823"/>
                  </a:lnTo>
                  <a:lnTo>
                    <a:pt x="314" y="563785"/>
                  </a:lnTo>
                  <a:lnTo>
                    <a:pt x="165" y="598125"/>
                  </a:lnTo>
                  <a:lnTo>
                    <a:pt x="66" y="632717"/>
                  </a:lnTo>
                  <a:lnTo>
                    <a:pt x="0" y="667476"/>
                  </a:lnTo>
                  <a:lnTo>
                    <a:pt x="1126" y="701178"/>
                  </a:lnTo>
                  <a:lnTo>
                    <a:pt x="3047" y="734174"/>
                  </a:lnTo>
                  <a:lnTo>
                    <a:pt x="5497" y="766699"/>
                  </a:lnTo>
                  <a:lnTo>
                    <a:pt x="7130" y="800082"/>
                  </a:lnTo>
                  <a:lnTo>
                    <a:pt x="8219" y="834035"/>
                  </a:lnTo>
                  <a:lnTo>
                    <a:pt x="8945" y="868368"/>
                  </a:lnTo>
                  <a:lnTo>
                    <a:pt x="9752" y="931474"/>
                  </a:lnTo>
                  <a:lnTo>
                    <a:pt x="10110" y="990716"/>
                  </a:lnTo>
                  <a:lnTo>
                    <a:pt x="10270" y="1048242"/>
                  </a:lnTo>
                  <a:lnTo>
                    <a:pt x="10341" y="1108124"/>
                  </a:lnTo>
                  <a:lnTo>
                    <a:pt x="10372" y="1159304"/>
                  </a:lnTo>
                  <a:lnTo>
                    <a:pt x="10397" y="1200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1073907" y="5179324"/>
              <a:ext cx="463255" cy="512844"/>
            </a:xfrm>
            <a:custGeom>
              <a:avLst/>
              <a:gdLst/>
              <a:ahLst/>
              <a:cxnLst/>
              <a:rect l="0" t="0" r="0" b="0"/>
              <a:pathLst>
                <a:path w="463255" h="512844">
                  <a:moveTo>
                    <a:pt x="0" y="460200"/>
                  </a:moveTo>
                  <a:lnTo>
                    <a:pt x="35916" y="396772"/>
                  </a:lnTo>
                  <a:lnTo>
                    <a:pt x="75887" y="338764"/>
                  </a:lnTo>
                  <a:lnTo>
                    <a:pt x="109010" y="283138"/>
                  </a:lnTo>
                  <a:lnTo>
                    <a:pt x="136804" y="234082"/>
                  </a:lnTo>
                  <a:lnTo>
                    <a:pt x="160377" y="182502"/>
                  </a:lnTo>
                  <a:lnTo>
                    <a:pt x="181010" y="131344"/>
                  </a:lnTo>
                  <a:lnTo>
                    <a:pt x="199055" y="71543"/>
                  </a:lnTo>
                  <a:lnTo>
                    <a:pt x="213884" y="9082"/>
                  </a:lnTo>
                  <a:lnTo>
                    <a:pt x="218629" y="1527"/>
                  </a:lnTo>
                  <a:lnTo>
                    <a:pt x="224131" y="0"/>
                  </a:lnTo>
                  <a:lnTo>
                    <a:pt x="230139" y="2491"/>
                  </a:lnTo>
                  <a:lnTo>
                    <a:pt x="239934" y="14619"/>
                  </a:lnTo>
                  <a:lnTo>
                    <a:pt x="266646" y="70633"/>
                  </a:lnTo>
                  <a:lnTo>
                    <a:pt x="280867" y="118345"/>
                  </a:lnTo>
                  <a:lnTo>
                    <a:pt x="299379" y="169527"/>
                  </a:lnTo>
                  <a:lnTo>
                    <a:pt x="320852" y="221736"/>
                  </a:lnTo>
                  <a:lnTo>
                    <a:pt x="347751" y="274250"/>
                  </a:lnTo>
                  <a:lnTo>
                    <a:pt x="371059" y="326855"/>
                  </a:lnTo>
                  <a:lnTo>
                    <a:pt x="392783" y="378317"/>
                  </a:lnTo>
                  <a:lnTo>
                    <a:pt x="421084" y="435100"/>
                  </a:lnTo>
                  <a:lnTo>
                    <a:pt x="457010" y="495720"/>
                  </a:lnTo>
                  <a:lnTo>
                    <a:pt x="463254" y="512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1305534" y="6365990"/>
              <a:ext cx="242156" cy="491786"/>
            </a:xfrm>
            <a:custGeom>
              <a:avLst/>
              <a:gdLst/>
              <a:ahLst/>
              <a:cxnLst/>
              <a:rect l="0" t="0" r="0" b="0"/>
              <a:pathLst>
                <a:path w="242156" h="491786">
                  <a:moveTo>
                    <a:pt x="242155" y="0"/>
                  </a:moveTo>
                  <a:lnTo>
                    <a:pt x="227501" y="49552"/>
                  </a:lnTo>
                  <a:lnTo>
                    <a:pt x="222995" y="100080"/>
                  </a:lnTo>
                  <a:lnTo>
                    <a:pt x="220303" y="163225"/>
                  </a:lnTo>
                  <a:lnTo>
                    <a:pt x="212839" y="223878"/>
                  </a:lnTo>
                  <a:lnTo>
                    <a:pt x="211242" y="274564"/>
                  </a:lnTo>
                  <a:lnTo>
                    <a:pt x="207649" y="326628"/>
                  </a:lnTo>
                  <a:lnTo>
                    <a:pt x="202295" y="375978"/>
                  </a:lnTo>
                  <a:lnTo>
                    <a:pt x="200486" y="434576"/>
                  </a:lnTo>
                  <a:lnTo>
                    <a:pt x="200173" y="482703"/>
                  </a:lnTo>
                  <a:lnTo>
                    <a:pt x="196620" y="490258"/>
                  </a:lnTo>
                  <a:lnTo>
                    <a:pt x="190741" y="491785"/>
                  </a:lnTo>
                  <a:lnTo>
                    <a:pt x="183313" y="489294"/>
                  </a:lnTo>
                  <a:lnTo>
                    <a:pt x="168820" y="467808"/>
                  </a:lnTo>
                  <a:lnTo>
                    <a:pt x="146041" y="413591"/>
                  </a:lnTo>
                  <a:lnTo>
                    <a:pt x="130276" y="360681"/>
                  </a:lnTo>
                  <a:lnTo>
                    <a:pt x="115897" y="308289"/>
                  </a:lnTo>
                  <a:lnTo>
                    <a:pt x="89871" y="245839"/>
                  </a:lnTo>
                  <a:lnTo>
                    <a:pt x="55971" y="184409"/>
                  </a:lnTo>
                  <a:lnTo>
                    <a:pt x="38914" y="166578"/>
                  </a:lnTo>
                  <a:lnTo>
                    <a:pt x="21974" y="157093"/>
                  </a:lnTo>
                  <a:lnTo>
                    <a:pt x="15819" y="156201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71 Forma libre"/>
            <p:cNvSpPr/>
            <p:nvPr/>
          </p:nvSpPr>
          <p:spPr>
            <a:xfrm>
              <a:off x="276038" y="5513182"/>
              <a:ext cx="250388" cy="463255"/>
            </a:xfrm>
            <a:custGeom>
              <a:avLst/>
              <a:gdLst/>
              <a:ahLst/>
              <a:cxnLst/>
              <a:rect l="0" t="0" r="0" b="0"/>
              <a:pathLst>
                <a:path w="250388" h="463255">
                  <a:moveTo>
                    <a:pt x="60874" y="0"/>
                  </a:moveTo>
                  <a:lnTo>
                    <a:pt x="26127" y="62280"/>
                  </a:lnTo>
                  <a:lnTo>
                    <a:pt x="12113" y="116331"/>
                  </a:lnTo>
                  <a:lnTo>
                    <a:pt x="3409" y="172067"/>
                  </a:lnTo>
                  <a:lnTo>
                    <a:pt x="0" y="226968"/>
                  </a:lnTo>
                  <a:lnTo>
                    <a:pt x="12506" y="283656"/>
                  </a:lnTo>
                  <a:lnTo>
                    <a:pt x="28085" y="315673"/>
                  </a:lnTo>
                  <a:lnTo>
                    <a:pt x="58698" y="341797"/>
                  </a:lnTo>
                  <a:lnTo>
                    <a:pt x="91815" y="358767"/>
                  </a:lnTo>
                  <a:lnTo>
                    <a:pt x="116349" y="357933"/>
                  </a:lnTo>
                  <a:lnTo>
                    <a:pt x="141682" y="348595"/>
                  </a:lnTo>
                  <a:lnTo>
                    <a:pt x="191705" y="309681"/>
                  </a:lnTo>
                  <a:lnTo>
                    <a:pt x="208953" y="282440"/>
                  </a:lnTo>
                  <a:lnTo>
                    <a:pt x="213406" y="280710"/>
                  </a:lnTo>
                  <a:lnTo>
                    <a:pt x="217544" y="284236"/>
                  </a:lnTo>
                  <a:lnTo>
                    <a:pt x="221473" y="291266"/>
                  </a:lnTo>
                  <a:lnTo>
                    <a:pt x="228948" y="345746"/>
                  </a:lnTo>
                  <a:lnTo>
                    <a:pt x="237275" y="400361"/>
                  </a:lnTo>
                  <a:lnTo>
                    <a:pt x="250387" y="463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621181" y="5818508"/>
              <a:ext cx="298566" cy="178986"/>
            </a:xfrm>
            <a:custGeom>
              <a:avLst/>
              <a:gdLst/>
              <a:ahLst/>
              <a:cxnLst/>
              <a:rect l="0" t="0" r="0" b="0"/>
              <a:pathLst>
                <a:path w="298566" h="178986">
                  <a:moveTo>
                    <a:pt x="0" y="0"/>
                  </a:moveTo>
                  <a:lnTo>
                    <a:pt x="11453" y="48931"/>
                  </a:lnTo>
                  <a:lnTo>
                    <a:pt x="24749" y="102473"/>
                  </a:lnTo>
                  <a:lnTo>
                    <a:pt x="40739" y="136037"/>
                  </a:lnTo>
                  <a:lnTo>
                    <a:pt x="48216" y="140995"/>
                  </a:lnTo>
                  <a:lnTo>
                    <a:pt x="56711" y="141960"/>
                  </a:lnTo>
                  <a:lnTo>
                    <a:pt x="65883" y="140264"/>
                  </a:lnTo>
                  <a:lnTo>
                    <a:pt x="82314" y="129020"/>
                  </a:lnTo>
                  <a:lnTo>
                    <a:pt x="134508" y="67797"/>
                  </a:lnTo>
                  <a:lnTo>
                    <a:pt x="142314" y="59236"/>
                  </a:lnTo>
                  <a:lnTo>
                    <a:pt x="146349" y="57038"/>
                  </a:lnTo>
                  <a:lnTo>
                    <a:pt x="147869" y="59082"/>
                  </a:lnTo>
                  <a:lnTo>
                    <a:pt x="150560" y="118228"/>
                  </a:lnTo>
                  <a:lnTo>
                    <a:pt x="153016" y="131461"/>
                  </a:lnTo>
                  <a:lnTo>
                    <a:pt x="156993" y="137944"/>
                  </a:lnTo>
                  <a:lnTo>
                    <a:pt x="161984" y="139926"/>
                  </a:lnTo>
                  <a:lnTo>
                    <a:pt x="167651" y="138908"/>
                  </a:lnTo>
                  <a:lnTo>
                    <a:pt x="186805" y="126296"/>
                  </a:lnTo>
                  <a:lnTo>
                    <a:pt x="224324" y="97408"/>
                  </a:lnTo>
                  <a:lnTo>
                    <a:pt x="233777" y="93015"/>
                  </a:lnTo>
                  <a:lnTo>
                    <a:pt x="253640" y="91254"/>
                  </a:lnTo>
                  <a:lnTo>
                    <a:pt x="263850" y="92422"/>
                  </a:lnTo>
                  <a:lnTo>
                    <a:pt x="271826" y="96710"/>
                  </a:lnTo>
                  <a:lnTo>
                    <a:pt x="283809" y="110833"/>
                  </a:lnTo>
                  <a:lnTo>
                    <a:pt x="297131" y="138514"/>
                  </a:lnTo>
                  <a:lnTo>
                    <a:pt x="298565" y="155539"/>
                  </a:lnTo>
                  <a:lnTo>
                    <a:pt x="294798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3829115" y="4112892"/>
            <a:ext cx="868767" cy="372743"/>
            <a:chOff x="3829115" y="4112892"/>
            <a:chExt cx="868767" cy="372743"/>
          </a:xfrm>
        </p:grpSpPr>
        <p:sp>
          <p:nvSpPr>
            <p:cNvPr id="75" name="74 Forma libre"/>
            <p:cNvSpPr/>
            <p:nvPr/>
          </p:nvSpPr>
          <p:spPr>
            <a:xfrm>
              <a:off x="3829115" y="4155006"/>
              <a:ext cx="235115" cy="297973"/>
            </a:xfrm>
            <a:custGeom>
              <a:avLst/>
              <a:gdLst/>
              <a:ahLst/>
              <a:cxnLst/>
              <a:rect l="0" t="0" r="0" b="0"/>
              <a:pathLst>
                <a:path w="235115" h="297973">
                  <a:moveTo>
                    <a:pt x="34844" y="0"/>
                  </a:moveTo>
                  <a:lnTo>
                    <a:pt x="32504" y="33622"/>
                  </a:lnTo>
                  <a:lnTo>
                    <a:pt x="11125" y="93407"/>
                  </a:lnTo>
                  <a:lnTo>
                    <a:pt x="0" y="125942"/>
                  </a:lnTo>
                  <a:lnTo>
                    <a:pt x="1086" y="134264"/>
                  </a:lnTo>
                  <a:lnTo>
                    <a:pt x="5319" y="140982"/>
                  </a:lnTo>
                  <a:lnTo>
                    <a:pt x="19382" y="151566"/>
                  </a:lnTo>
                  <a:lnTo>
                    <a:pt x="63245" y="167892"/>
                  </a:lnTo>
                  <a:lnTo>
                    <a:pt x="110719" y="181937"/>
                  </a:lnTo>
                  <a:lnTo>
                    <a:pt x="173574" y="207644"/>
                  </a:lnTo>
                  <a:lnTo>
                    <a:pt x="211259" y="228290"/>
                  </a:lnTo>
                  <a:lnTo>
                    <a:pt x="227504" y="245352"/>
                  </a:lnTo>
                  <a:lnTo>
                    <a:pt x="233474" y="254815"/>
                  </a:lnTo>
                  <a:lnTo>
                    <a:pt x="235114" y="263463"/>
                  </a:lnTo>
                  <a:lnTo>
                    <a:pt x="233868" y="271568"/>
                  </a:lnTo>
                  <a:lnTo>
                    <a:pt x="230698" y="279311"/>
                  </a:lnTo>
                  <a:lnTo>
                    <a:pt x="214697" y="291034"/>
                  </a:lnTo>
                  <a:lnTo>
                    <a:pt x="203879" y="295798"/>
                  </a:lnTo>
                  <a:lnTo>
                    <a:pt x="179381" y="297972"/>
                  </a:lnTo>
                  <a:lnTo>
                    <a:pt x="12960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3863959" y="4112892"/>
              <a:ext cx="210571" cy="52644"/>
            </a:xfrm>
            <a:custGeom>
              <a:avLst/>
              <a:gdLst/>
              <a:ahLst/>
              <a:cxnLst/>
              <a:rect l="0" t="0" r="0" b="0"/>
              <a:pathLst>
                <a:path w="210571" h="52644">
                  <a:moveTo>
                    <a:pt x="0" y="0"/>
                  </a:moveTo>
                  <a:lnTo>
                    <a:pt x="48930" y="3119"/>
                  </a:lnTo>
                  <a:lnTo>
                    <a:pt x="102472" y="14654"/>
                  </a:lnTo>
                  <a:lnTo>
                    <a:pt x="155248" y="29368"/>
                  </a:lnTo>
                  <a:lnTo>
                    <a:pt x="21057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76 Forma libre"/>
            <p:cNvSpPr/>
            <p:nvPr/>
          </p:nvSpPr>
          <p:spPr>
            <a:xfrm>
              <a:off x="4226395" y="4207648"/>
              <a:ext cx="312518" cy="277987"/>
            </a:xfrm>
            <a:custGeom>
              <a:avLst/>
              <a:gdLst/>
              <a:ahLst/>
              <a:cxnLst/>
              <a:rect l="0" t="0" r="0" b="0"/>
              <a:pathLst>
                <a:path w="312518" h="277987">
                  <a:moveTo>
                    <a:pt x="153460" y="0"/>
                  </a:moveTo>
                  <a:lnTo>
                    <a:pt x="131103" y="0"/>
                  </a:lnTo>
                  <a:lnTo>
                    <a:pt x="100433" y="11179"/>
                  </a:lnTo>
                  <a:lnTo>
                    <a:pt x="42911" y="42662"/>
                  </a:lnTo>
                  <a:lnTo>
                    <a:pt x="34137" y="49498"/>
                  </a:lnTo>
                  <a:lnTo>
                    <a:pt x="10610" y="87066"/>
                  </a:lnTo>
                  <a:lnTo>
                    <a:pt x="0" y="135242"/>
                  </a:lnTo>
                  <a:lnTo>
                    <a:pt x="8035" y="186561"/>
                  </a:lnTo>
                  <a:lnTo>
                    <a:pt x="25233" y="222044"/>
                  </a:lnTo>
                  <a:lnTo>
                    <a:pt x="41488" y="236337"/>
                  </a:lnTo>
                  <a:lnTo>
                    <a:pt x="101155" y="262702"/>
                  </a:lnTo>
                  <a:lnTo>
                    <a:pt x="142998" y="277150"/>
                  </a:lnTo>
                  <a:lnTo>
                    <a:pt x="164018" y="277986"/>
                  </a:lnTo>
                  <a:lnTo>
                    <a:pt x="222701" y="271961"/>
                  </a:lnTo>
                  <a:lnTo>
                    <a:pt x="249365" y="257096"/>
                  </a:lnTo>
                  <a:lnTo>
                    <a:pt x="286510" y="224265"/>
                  </a:lnTo>
                  <a:lnTo>
                    <a:pt x="307786" y="186682"/>
                  </a:lnTo>
                  <a:lnTo>
                    <a:pt x="312517" y="155110"/>
                  </a:lnTo>
                  <a:lnTo>
                    <a:pt x="308380" y="122750"/>
                  </a:lnTo>
                  <a:lnTo>
                    <a:pt x="287490" y="80564"/>
                  </a:lnTo>
                  <a:lnTo>
                    <a:pt x="273080" y="60763"/>
                  </a:lnTo>
                  <a:lnTo>
                    <a:pt x="255758" y="50403"/>
                  </a:lnTo>
                  <a:lnTo>
                    <a:pt x="22716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77 Forma libre"/>
            <p:cNvSpPr/>
            <p:nvPr/>
          </p:nvSpPr>
          <p:spPr>
            <a:xfrm>
              <a:off x="4685181" y="43655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4965325" y="4249762"/>
            <a:ext cx="1888728" cy="284271"/>
            <a:chOff x="4965325" y="4249762"/>
            <a:chExt cx="1888728" cy="284271"/>
          </a:xfrm>
        </p:grpSpPr>
        <p:sp>
          <p:nvSpPr>
            <p:cNvPr id="80" name="79 Forma libre"/>
            <p:cNvSpPr/>
            <p:nvPr/>
          </p:nvSpPr>
          <p:spPr>
            <a:xfrm>
              <a:off x="4965325" y="4249762"/>
              <a:ext cx="14655" cy="200043"/>
            </a:xfrm>
            <a:custGeom>
              <a:avLst/>
              <a:gdLst/>
              <a:ahLst/>
              <a:cxnLst/>
              <a:rect l="0" t="0" r="0" b="0"/>
              <a:pathLst>
                <a:path w="14655" h="200043">
                  <a:moveTo>
                    <a:pt x="14654" y="0"/>
                  </a:moveTo>
                  <a:lnTo>
                    <a:pt x="0" y="60731"/>
                  </a:lnTo>
                  <a:lnTo>
                    <a:pt x="1084" y="112621"/>
                  </a:lnTo>
                  <a:lnTo>
                    <a:pt x="8814" y="165041"/>
                  </a:lnTo>
                  <a:lnTo>
                    <a:pt x="14654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5109235" y="4270819"/>
              <a:ext cx="277739" cy="248907"/>
            </a:xfrm>
            <a:custGeom>
              <a:avLst/>
              <a:gdLst/>
              <a:ahLst/>
              <a:cxnLst/>
              <a:rect l="0" t="0" r="0" b="0"/>
              <a:pathLst>
                <a:path w="277739" h="248907">
                  <a:moveTo>
                    <a:pt x="144485" y="0"/>
                  </a:moveTo>
                  <a:lnTo>
                    <a:pt x="85868" y="5589"/>
                  </a:lnTo>
                  <a:lnTo>
                    <a:pt x="51078" y="20243"/>
                  </a:lnTo>
                  <a:lnTo>
                    <a:pt x="24133" y="39404"/>
                  </a:lnTo>
                  <a:lnTo>
                    <a:pt x="6920" y="65488"/>
                  </a:lnTo>
                  <a:lnTo>
                    <a:pt x="0" y="112210"/>
                  </a:lnTo>
                  <a:lnTo>
                    <a:pt x="4620" y="137999"/>
                  </a:lnTo>
                  <a:lnTo>
                    <a:pt x="26651" y="179207"/>
                  </a:lnTo>
                  <a:lnTo>
                    <a:pt x="52250" y="205047"/>
                  </a:lnTo>
                  <a:lnTo>
                    <a:pt x="105823" y="233557"/>
                  </a:lnTo>
                  <a:lnTo>
                    <a:pt x="131982" y="244183"/>
                  </a:lnTo>
                  <a:lnTo>
                    <a:pt x="159205" y="248906"/>
                  </a:lnTo>
                  <a:lnTo>
                    <a:pt x="220876" y="236297"/>
                  </a:lnTo>
                  <a:lnTo>
                    <a:pt x="246287" y="228633"/>
                  </a:lnTo>
                  <a:lnTo>
                    <a:pt x="263040" y="215089"/>
                  </a:lnTo>
                  <a:lnTo>
                    <a:pt x="269145" y="206564"/>
                  </a:lnTo>
                  <a:lnTo>
                    <a:pt x="277738" y="166619"/>
                  </a:lnTo>
                  <a:lnTo>
                    <a:pt x="274695" y="128917"/>
                  </a:lnTo>
                  <a:lnTo>
                    <a:pt x="246337" y="66731"/>
                  </a:lnTo>
                  <a:lnTo>
                    <a:pt x="239242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5611689" y="4333990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82 Forma libre"/>
            <p:cNvSpPr/>
            <p:nvPr/>
          </p:nvSpPr>
          <p:spPr>
            <a:xfrm>
              <a:off x="5703569" y="4260291"/>
              <a:ext cx="413489" cy="273742"/>
            </a:xfrm>
            <a:custGeom>
              <a:avLst/>
              <a:gdLst/>
              <a:ahLst/>
              <a:cxnLst/>
              <a:rect l="0" t="0" r="0" b="0"/>
              <a:pathLst>
                <a:path w="413489" h="273742">
                  <a:moveTo>
                    <a:pt x="55519" y="0"/>
                  </a:moveTo>
                  <a:lnTo>
                    <a:pt x="13537" y="45492"/>
                  </a:lnTo>
                  <a:lnTo>
                    <a:pt x="2545" y="69741"/>
                  </a:lnTo>
                  <a:lnTo>
                    <a:pt x="0" y="96117"/>
                  </a:lnTo>
                  <a:lnTo>
                    <a:pt x="959" y="109701"/>
                  </a:lnTo>
                  <a:lnTo>
                    <a:pt x="11383" y="131034"/>
                  </a:lnTo>
                  <a:lnTo>
                    <a:pt x="19076" y="139999"/>
                  </a:lnTo>
                  <a:lnTo>
                    <a:pt x="43222" y="153078"/>
                  </a:lnTo>
                  <a:lnTo>
                    <a:pt x="71111" y="160452"/>
                  </a:lnTo>
                  <a:lnTo>
                    <a:pt x="126969" y="155653"/>
                  </a:lnTo>
                  <a:lnTo>
                    <a:pt x="187787" y="143440"/>
                  </a:lnTo>
                  <a:lnTo>
                    <a:pt x="234764" y="120187"/>
                  </a:lnTo>
                  <a:lnTo>
                    <a:pt x="290502" y="78478"/>
                  </a:lnTo>
                  <a:lnTo>
                    <a:pt x="297572" y="78055"/>
                  </a:lnTo>
                  <a:lnTo>
                    <a:pt x="303456" y="82452"/>
                  </a:lnTo>
                  <a:lnTo>
                    <a:pt x="313112" y="99817"/>
                  </a:lnTo>
                  <a:lnTo>
                    <a:pt x="331963" y="152211"/>
                  </a:lnTo>
                  <a:lnTo>
                    <a:pt x="357870" y="207361"/>
                  </a:lnTo>
                  <a:lnTo>
                    <a:pt x="407270" y="267102"/>
                  </a:lnTo>
                  <a:lnTo>
                    <a:pt x="413488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83 Forma libre"/>
            <p:cNvSpPr/>
            <p:nvPr/>
          </p:nvSpPr>
          <p:spPr>
            <a:xfrm>
              <a:off x="6348684" y="4344519"/>
              <a:ext cx="126343" cy="10529"/>
            </a:xfrm>
            <a:custGeom>
              <a:avLst/>
              <a:gdLst/>
              <a:ahLst/>
              <a:cxnLst/>
              <a:rect l="0" t="0" r="0" b="0"/>
              <a:pathLst>
                <a:path w="126343" h="10529">
                  <a:moveTo>
                    <a:pt x="0" y="0"/>
                  </a:moveTo>
                  <a:lnTo>
                    <a:pt x="52051" y="3120"/>
                  </a:lnTo>
                  <a:lnTo>
                    <a:pt x="95751" y="8333"/>
                  </a:lnTo>
                  <a:lnTo>
                    <a:pt x="12634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84 Forma libre"/>
            <p:cNvSpPr/>
            <p:nvPr/>
          </p:nvSpPr>
          <p:spPr>
            <a:xfrm>
              <a:off x="6496083" y="4460332"/>
              <a:ext cx="357970" cy="52644"/>
            </a:xfrm>
            <a:custGeom>
              <a:avLst/>
              <a:gdLst/>
              <a:ahLst/>
              <a:cxnLst/>
              <a:rect l="0" t="0" r="0" b="0"/>
              <a:pathLst>
                <a:path w="357970" h="52644">
                  <a:moveTo>
                    <a:pt x="0" y="0"/>
                  </a:moveTo>
                  <a:lnTo>
                    <a:pt x="62281" y="17959"/>
                  </a:lnTo>
                  <a:lnTo>
                    <a:pt x="119450" y="31667"/>
                  </a:lnTo>
                  <a:lnTo>
                    <a:pt x="169533" y="39019"/>
                  </a:lnTo>
                  <a:lnTo>
                    <a:pt x="224538" y="44317"/>
                  </a:lnTo>
                  <a:lnTo>
                    <a:pt x="279049" y="50176"/>
                  </a:lnTo>
                  <a:lnTo>
                    <a:pt x="321718" y="51912"/>
                  </a:lnTo>
                  <a:lnTo>
                    <a:pt x="357969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6443441" y="4270819"/>
            <a:ext cx="1663053" cy="239865"/>
            <a:chOff x="6443441" y="4270819"/>
            <a:chExt cx="1663053" cy="239865"/>
          </a:xfrm>
        </p:grpSpPr>
        <p:sp>
          <p:nvSpPr>
            <p:cNvPr id="87" name="86 Forma libre"/>
            <p:cNvSpPr/>
            <p:nvPr/>
          </p:nvSpPr>
          <p:spPr>
            <a:xfrm>
              <a:off x="6443441" y="4291876"/>
              <a:ext cx="210571" cy="10096"/>
            </a:xfrm>
            <a:custGeom>
              <a:avLst/>
              <a:gdLst/>
              <a:ahLst/>
              <a:cxnLst/>
              <a:rect l="0" t="0" r="0" b="0"/>
              <a:pathLst>
                <a:path w="210571" h="10096">
                  <a:moveTo>
                    <a:pt x="0" y="0"/>
                  </a:moveTo>
                  <a:lnTo>
                    <a:pt x="37477" y="8334"/>
                  </a:lnTo>
                  <a:lnTo>
                    <a:pt x="88901" y="10095"/>
                  </a:lnTo>
                  <a:lnTo>
                    <a:pt x="151355" y="3208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7011980" y="4270819"/>
              <a:ext cx="170049" cy="210571"/>
            </a:xfrm>
            <a:custGeom>
              <a:avLst/>
              <a:gdLst/>
              <a:ahLst/>
              <a:cxnLst/>
              <a:rect l="0" t="0" r="0" b="0"/>
              <a:pathLst>
                <a:path w="170049" h="210571">
                  <a:moveTo>
                    <a:pt x="0" y="0"/>
                  </a:moveTo>
                  <a:lnTo>
                    <a:pt x="48931" y="0"/>
                  </a:lnTo>
                  <a:lnTo>
                    <a:pt x="96776" y="3120"/>
                  </a:lnTo>
                  <a:lnTo>
                    <a:pt x="159756" y="14655"/>
                  </a:lnTo>
                  <a:lnTo>
                    <a:pt x="167335" y="21468"/>
                  </a:lnTo>
                  <a:lnTo>
                    <a:pt x="170048" y="30690"/>
                  </a:lnTo>
                  <a:lnTo>
                    <a:pt x="169517" y="41517"/>
                  </a:lnTo>
                  <a:lnTo>
                    <a:pt x="163315" y="51075"/>
                  </a:lnTo>
                  <a:lnTo>
                    <a:pt x="100867" y="90579"/>
                  </a:lnTo>
                  <a:lnTo>
                    <a:pt x="70571" y="112106"/>
                  </a:lnTo>
                  <a:lnTo>
                    <a:pt x="52365" y="138892"/>
                  </a:lnTo>
                  <a:lnTo>
                    <a:pt x="49789" y="161946"/>
                  </a:lnTo>
                  <a:lnTo>
                    <a:pt x="5264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88 Forma libre"/>
            <p:cNvSpPr/>
            <p:nvPr/>
          </p:nvSpPr>
          <p:spPr>
            <a:xfrm>
              <a:off x="7289336" y="4336706"/>
              <a:ext cx="293994" cy="133386"/>
            </a:xfrm>
            <a:custGeom>
              <a:avLst/>
              <a:gdLst/>
              <a:ahLst/>
              <a:cxnLst/>
              <a:rect l="0" t="0" r="0" b="0"/>
              <a:pathLst>
                <a:path w="293994" h="133386">
                  <a:moveTo>
                    <a:pt x="175369" y="60455"/>
                  </a:moveTo>
                  <a:lnTo>
                    <a:pt x="131406" y="22082"/>
                  </a:lnTo>
                  <a:lnTo>
                    <a:pt x="101121" y="6451"/>
                  </a:lnTo>
                  <a:lnTo>
                    <a:pt x="58743" y="0"/>
                  </a:lnTo>
                  <a:lnTo>
                    <a:pt x="14731" y="9267"/>
                  </a:lnTo>
                  <a:lnTo>
                    <a:pt x="6276" y="18141"/>
                  </a:lnTo>
                  <a:lnTo>
                    <a:pt x="1809" y="29907"/>
                  </a:lnTo>
                  <a:lnTo>
                    <a:pt x="0" y="43599"/>
                  </a:lnTo>
                  <a:lnTo>
                    <a:pt x="4231" y="65052"/>
                  </a:lnTo>
                  <a:lnTo>
                    <a:pt x="8634" y="74048"/>
                  </a:lnTo>
                  <a:lnTo>
                    <a:pt x="22886" y="87164"/>
                  </a:lnTo>
                  <a:lnTo>
                    <a:pt x="84210" y="121003"/>
                  </a:lnTo>
                  <a:lnTo>
                    <a:pt x="123792" y="130258"/>
                  </a:lnTo>
                  <a:lnTo>
                    <a:pt x="179089" y="133385"/>
                  </a:lnTo>
                  <a:lnTo>
                    <a:pt x="232234" y="128338"/>
                  </a:lnTo>
                  <a:lnTo>
                    <a:pt x="275666" y="113844"/>
                  </a:lnTo>
                  <a:lnTo>
                    <a:pt x="284347" y="105407"/>
                  </a:lnTo>
                  <a:lnTo>
                    <a:pt x="293993" y="83553"/>
                  </a:lnTo>
                  <a:lnTo>
                    <a:pt x="293056" y="71175"/>
                  </a:lnTo>
                  <a:lnTo>
                    <a:pt x="282657" y="44942"/>
                  </a:lnTo>
                  <a:lnTo>
                    <a:pt x="272630" y="34905"/>
                  </a:lnTo>
                  <a:lnTo>
                    <a:pt x="245892" y="20634"/>
                  </a:lnTo>
                  <a:lnTo>
                    <a:pt x="214512" y="16631"/>
                  </a:lnTo>
                  <a:lnTo>
                    <a:pt x="173319" y="17834"/>
                  </a:lnTo>
                  <a:lnTo>
                    <a:pt x="143783" y="18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7571960" y="4336706"/>
              <a:ext cx="271885" cy="173978"/>
            </a:xfrm>
            <a:custGeom>
              <a:avLst/>
              <a:gdLst/>
              <a:ahLst/>
              <a:cxnLst/>
              <a:rect l="0" t="0" r="0" b="0"/>
              <a:pathLst>
                <a:path w="271885" h="173978">
                  <a:moveTo>
                    <a:pt x="177014" y="60455"/>
                  </a:moveTo>
                  <a:lnTo>
                    <a:pt x="159033" y="36409"/>
                  </a:lnTo>
                  <a:lnTo>
                    <a:pt x="132692" y="16156"/>
                  </a:lnTo>
                  <a:lnTo>
                    <a:pt x="112862" y="6451"/>
                  </a:lnTo>
                  <a:lnTo>
                    <a:pt x="70789" y="0"/>
                  </a:lnTo>
                  <a:lnTo>
                    <a:pt x="41285" y="7850"/>
                  </a:lnTo>
                  <a:lnTo>
                    <a:pt x="26867" y="14857"/>
                  </a:lnTo>
                  <a:lnTo>
                    <a:pt x="7727" y="35120"/>
                  </a:lnTo>
                  <a:lnTo>
                    <a:pt x="985" y="47075"/>
                  </a:lnTo>
                  <a:lnTo>
                    <a:pt x="0" y="59724"/>
                  </a:lnTo>
                  <a:lnTo>
                    <a:pt x="8264" y="86256"/>
                  </a:lnTo>
                  <a:lnTo>
                    <a:pt x="27058" y="116323"/>
                  </a:lnTo>
                  <a:lnTo>
                    <a:pt x="58624" y="140050"/>
                  </a:lnTo>
                  <a:lnTo>
                    <a:pt x="116624" y="164668"/>
                  </a:lnTo>
                  <a:lnTo>
                    <a:pt x="170545" y="173977"/>
                  </a:lnTo>
                  <a:lnTo>
                    <a:pt x="217851" y="167411"/>
                  </a:lnTo>
                  <a:lnTo>
                    <a:pt x="239617" y="161413"/>
                  </a:lnTo>
                  <a:lnTo>
                    <a:pt x="257871" y="148609"/>
                  </a:lnTo>
                  <a:lnTo>
                    <a:pt x="266014" y="140282"/>
                  </a:lnTo>
                  <a:lnTo>
                    <a:pt x="270272" y="131221"/>
                  </a:lnTo>
                  <a:lnTo>
                    <a:pt x="271884" y="111793"/>
                  </a:lnTo>
                  <a:lnTo>
                    <a:pt x="262463" y="91461"/>
                  </a:lnTo>
                  <a:lnTo>
                    <a:pt x="246577" y="73066"/>
                  </a:lnTo>
                  <a:lnTo>
                    <a:pt x="207783" y="51725"/>
                  </a:lnTo>
                  <a:lnTo>
                    <a:pt x="197526" y="47616"/>
                  </a:lnTo>
                  <a:lnTo>
                    <a:pt x="173652" y="46170"/>
                  </a:lnTo>
                  <a:lnTo>
                    <a:pt x="143263" y="51933"/>
                  </a:lnTo>
                  <a:lnTo>
                    <a:pt x="124372" y="60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7835958" y="4319512"/>
              <a:ext cx="270536" cy="187190"/>
            </a:xfrm>
            <a:custGeom>
              <a:avLst/>
              <a:gdLst/>
              <a:ahLst/>
              <a:cxnLst/>
              <a:rect l="0" t="0" r="0" b="0"/>
              <a:pathLst>
                <a:path w="270536" h="187190">
                  <a:moveTo>
                    <a:pt x="176229" y="77649"/>
                  </a:moveTo>
                  <a:lnTo>
                    <a:pt x="158248" y="46367"/>
                  </a:lnTo>
                  <a:lnTo>
                    <a:pt x="131907" y="23797"/>
                  </a:lnTo>
                  <a:lnTo>
                    <a:pt x="81181" y="1205"/>
                  </a:lnTo>
                  <a:lnTo>
                    <a:pt x="60286" y="0"/>
                  </a:lnTo>
                  <a:lnTo>
                    <a:pt x="25672" y="9019"/>
                  </a:lnTo>
                  <a:lnTo>
                    <a:pt x="12686" y="14348"/>
                  </a:lnTo>
                  <a:lnTo>
                    <a:pt x="5200" y="23750"/>
                  </a:lnTo>
                  <a:lnTo>
                    <a:pt x="0" y="49795"/>
                  </a:lnTo>
                  <a:lnTo>
                    <a:pt x="4708" y="74628"/>
                  </a:lnTo>
                  <a:lnTo>
                    <a:pt x="15770" y="96194"/>
                  </a:lnTo>
                  <a:lnTo>
                    <a:pt x="42898" y="121488"/>
                  </a:lnTo>
                  <a:lnTo>
                    <a:pt x="93393" y="150997"/>
                  </a:lnTo>
                  <a:lnTo>
                    <a:pt x="148428" y="173766"/>
                  </a:lnTo>
                  <a:lnTo>
                    <a:pt x="204359" y="187189"/>
                  </a:lnTo>
                  <a:lnTo>
                    <a:pt x="232405" y="185605"/>
                  </a:lnTo>
                  <a:lnTo>
                    <a:pt x="254229" y="174763"/>
                  </a:lnTo>
                  <a:lnTo>
                    <a:pt x="263324" y="166958"/>
                  </a:lnTo>
                  <a:lnTo>
                    <a:pt x="268217" y="155906"/>
                  </a:lnTo>
                  <a:lnTo>
                    <a:pt x="270535" y="128028"/>
                  </a:lnTo>
                  <a:lnTo>
                    <a:pt x="264546" y="105499"/>
                  </a:lnTo>
                  <a:lnTo>
                    <a:pt x="259673" y="96216"/>
                  </a:lnTo>
                  <a:lnTo>
                    <a:pt x="244901" y="82782"/>
                  </a:lnTo>
                  <a:lnTo>
                    <a:pt x="197769" y="51829"/>
                  </a:lnTo>
                  <a:lnTo>
                    <a:pt x="176229" y="460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8264871" y="4249762"/>
            <a:ext cx="347442" cy="622942"/>
            <a:chOff x="8264871" y="4249762"/>
            <a:chExt cx="347442" cy="622942"/>
          </a:xfrm>
        </p:grpSpPr>
        <p:sp>
          <p:nvSpPr>
            <p:cNvPr id="93" name="92 Forma libre"/>
            <p:cNvSpPr/>
            <p:nvPr/>
          </p:nvSpPr>
          <p:spPr>
            <a:xfrm>
              <a:off x="8264871" y="4249762"/>
              <a:ext cx="347442" cy="124704"/>
            </a:xfrm>
            <a:custGeom>
              <a:avLst/>
              <a:gdLst/>
              <a:ahLst/>
              <a:cxnLst/>
              <a:rect l="0" t="0" r="0" b="0"/>
              <a:pathLst>
                <a:path w="347442" h="124704">
                  <a:moveTo>
                    <a:pt x="0" y="84228"/>
                  </a:moveTo>
                  <a:lnTo>
                    <a:pt x="54144" y="98800"/>
                  </a:lnTo>
                  <a:lnTo>
                    <a:pt x="109092" y="118042"/>
                  </a:lnTo>
                  <a:lnTo>
                    <a:pt x="166175" y="124703"/>
                  </a:lnTo>
                  <a:lnTo>
                    <a:pt x="229443" y="122899"/>
                  </a:lnTo>
                  <a:lnTo>
                    <a:pt x="281758" y="111624"/>
                  </a:lnTo>
                  <a:lnTo>
                    <a:pt x="309521" y="95985"/>
                  </a:lnTo>
                  <a:lnTo>
                    <a:pt x="332565" y="70944"/>
                  </a:lnTo>
                  <a:lnTo>
                    <a:pt x="340829" y="48299"/>
                  </a:lnTo>
                  <a:lnTo>
                    <a:pt x="3474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93 Forma libre"/>
            <p:cNvSpPr/>
            <p:nvPr/>
          </p:nvSpPr>
          <p:spPr>
            <a:xfrm>
              <a:off x="8285928" y="4312933"/>
              <a:ext cx="300444" cy="559771"/>
            </a:xfrm>
            <a:custGeom>
              <a:avLst/>
              <a:gdLst/>
              <a:ahLst/>
              <a:cxnLst/>
              <a:rect l="0" t="0" r="0" b="0"/>
              <a:pathLst>
                <a:path w="300444" h="559771">
                  <a:moveTo>
                    <a:pt x="221098" y="0"/>
                  </a:moveTo>
                  <a:lnTo>
                    <a:pt x="237909" y="19151"/>
                  </a:lnTo>
                  <a:lnTo>
                    <a:pt x="265007" y="73218"/>
                  </a:lnTo>
                  <a:lnTo>
                    <a:pt x="284043" y="129399"/>
                  </a:lnTo>
                  <a:lnTo>
                    <a:pt x="292673" y="183098"/>
                  </a:lnTo>
                  <a:lnTo>
                    <a:pt x="300443" y="246001"/>
                  </a:lnTo>
                  <a:lnTo>
                    <a:pt x="296260" y="307819"/>
                  </a:lnTo>
                  <a:lnTo>
                    <a:pt x="295231" y="358708"/>
                  </a:lnTo>
                  <a:lnTo>
                    <a:pt x="291807" y="407711"/>
                  </a:lnTo>
                  <a:lnTo>
                    <a:pt x="280169" y="460602"/>
                  </a:lnTo>
                  <a:lnTo>
                    <a:pt x="248562" y="518667"/>
                  </a:lnTo>
                  <a:lnTo>
                    <a:pt x="228625" y="541694"/>
                  </a:lnTo>
                  <a:lnTo>
                    <a:pt x="204166" y="555828"/>
                  </a:lnTo>
                  <a:lnTo>
                    <a:pt x="177698" y="559770"/>
                  </a:lnTo>
                  <a:lnTo>
                    <a:pt x="116989" y="552769"/>
                  </a:lnTo>
                  <a:lnTo>
                    <a:pt x="64313" y="540121"/>
                  </a:lnTo>
                  <a:lnTo>
                    <a:pt x="19419" y="526358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6879541" y="3881265"/>
            <a:ext cx="2111797" cy="1353920"/>
            <a:chOff x="6879541" y="3881265"/>
            <a:chExt cx="2111797" cy="1353920"/>
          </a:xfrm>
        </p:grpSpPr>
        <p:sp>
          <p:nvSpPr>
            <p:cNvPr id="96" name="95 Forma libre"/>
            <p:cNvSpPr/>
            <p:nvPr/>
          </p:nvSpPr>
          <p:spPr>
            <a:xfrm>
              <a:off x="7054093" y="4418218"/>
              <a:ext cx="115815" cy="52644"/>
            </a:xfrm>
            <a:custGeom>
              <a:avLst/>
              <a:gdLst/>
              <a:ahLst/>
              <a:cxnLst/>
              <a:rect l="0" t="0" r="0" b="0"/>
              <a:pathLst>
                <a:path w="115815" h="52644">
                  <a:moveTo>
                    <a:pt x="0" y="0"/>
                  </a:moveTo>
                  <a:lnTo>
                    <a:pt x="11179" y="11179"/>
                  </a:lnTo>
                  <a:lnTo>
                    <a:pt x="29145" y="16667"/>
                  </a:lnTo>
                  <a:lnTo>
                    <a:pt x="51559" y="21446"/>
                  </a:lnTo>
                  <a:lnTo>
                    <a:pt x="91423" y="40458"/>
                  </a:lnTo>
                  <a:lnTo>
                    <a:pt x="115814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96 Forma libre"/>
            <p:cNvSpPr/>
            <p:nvPr/>
          </p:nvSpPr>
          <p:spPr>
            <a:xfrm>
              <a:off x="6879541" y="3881265"/>
              <a:ext cx="2111797" cy="1353920"/>
            </a:xfrm>
            <a:custGeom>
              <a:avLst/>
              <a:gdLst/>
              <a:ahLst/>
              <a:cxnLst/>
              <a:rect l="0" t="0" r="0" b="0"/>
              <a:pathLst>
                <a:path w="2111797" h="1353920">
                  <a:moveTo>
                    <a:pt x="2111796" y="431668"/>
                  </a:moveTo>
                  <a:lnTo>
                    <a:pt x="2101051" y="398046"/>
                  </a:lnTo>
                  <a:lnTo>
                    <a:pt x="2067560" y="346345"/>
                  </a:lnTo>
                  <a:lnTo>
                    <a:pt x="2015971" y="291072"/>
                  </a:lnTo>
                  <a:lnTo>
                    <a:pt x="1966551" y="249110"/>
                  </a:lnTo>
                  <a:lnTo>
                    <a:pt x="1909273" y="207041"/>
                  </a:lnTo>
                  <a:lnTo>
                    <a:pt x="1865418" y="178976"/>
                  </a:lnTo>
                  <a:lnTo>
                    <a:pt x="1816292" y="152074"/>
                  </a:lnTo>
                  <a:lnTo>
                    <a:pt x="1759362" y="128420"/>
                  </a:lnTo>
                  <a:lnTo>
                    <a:pt x="1702085" y="106208"/>
                  </a:lnTo>
                  <a:lnTo>
                    <a:pt x="1643093" y="84638"/>
                  </a:lnTo>
                  <a:lnTo>
                    <a:pt x="1610984" y="73973"/>
                  </a:lnTo>
                  <a:lnTo>
                    <a:pt x="1577880" y="63354"/>
                  </a:lnTo>
                  <a:lnTo>
                    <a:pt x="1542943" y="53934"/>
                  </a:lnTo>
                  <a:lnTo>
                    <a:pt x="1506783" y="45315"/>
                  </a:lnTo>
                  <a:lnTo>
                    <a:pt x="1469808" y="37229"/>
                  </a:lnTo>
                  <a:lnTo>
                    <a:pt x="1432290" y="30668"/>
                  </a:lnTo>
                  <a:lnTo>
                    <a:pt x="1394410" y="25125"/>
                  </a:lnTo>
                  <a:lnTo>
                    <a:pt x="1356288" y="20260"/>
                  </a:lnTo>
                  <a:lnTo>
                    <a:pt x="1318006" y="15846"/>
                  </a:lnTo>
                  <a:lnTo>
                    <a:pt x="1279616" y="11733"/>
                  </a:lnTo>
                  <a:lnTo>
                    <a:pt x="1241155" y="7822"/>
                  </a:lnTo>
                  <a:lnTo>
                    <a:pt x="1201476" y="5215"/>
                  </a:lnTo>
                  <a:lnTo>
                    <a:pt x="1160985" y="3476"/>
                  </a:lnTo>
                  <a:lnTo>
                    <a:pt x="1119954" y="2317"/>
                  </a:lnTo>
                  <a:lnTo>
                    <a:pt x="1079731" y="1545"/>
                  </a:lnTo>
                  <a:lnTo>
                    <a:pt x="1040047" y="1030"/>
                  </a:lnTo>
                  <a:lnTo>
                    <a:pt x="1000724" y="686"/>
                  </a:lnTo>
                  <a:lnTo>
                    <a:pt x="960470" y="2797"/>
                  </a:lnTo>
                  <a:lnTo>
                    <a:pt x="919595" y="6544"/>
                  </a:lnTo>
                  <a:lnTo>
                    <a:pt x="878309" y="11382"/>
                  </a:lnTo>
                  <a:lnTo>
                    <a:pt x="837916" y="16946"/>
                  </a:lnTo>
                  <a:lnTo>
                    <a:pt x="798119" y="22996"/>
                  </a:lnTo>
                  <a:lnTo>
                    <a:pt x="758719" y="29369"/>
                  </a:lnTo>
                  <a:lnTo>
                    <a:pt x="719585" y="35957"/>
                  </a:lnTo>
                  <a:lnTo>
                    <a:pt x="680627" y="42689"/>
                  </a:lnTo>
                  <a:lnTo>
                    <a:pt x="641788" y="49516"/>
                  </a:lnTo>
                  <a:lnTo>
                    <a:pt x="604195" y="58747"/>
                  </a:lnTo>
                  <a:lnTo>
                    <a:pt x="567436" y="69580"/>
                  </a:lnTo>
                  <a:lnTo>
                    <a:pt x="531231" y="81482"/>
                  </a:lnTo>
                  <a:lnTo>
                    <a:pt x="495396" y="92926"/>
                  </a:lnTo>
                  <a:lnTo>
                    <a:pt x="459809" y="104064"/>
                  </a:lnTo>
                  <a:lnTo>
                    <a:pt x="424384" y="115000"/>
                  </a:lnTo>
                  <a:lnTo>
                    <a:pt x="390240" y="128139"/>
                  </a:lnTo>
                  <a:lnTo>
                    <a:pt x="356949" y="142748"/>
                  </a:lnTo>
                  <a:lnTo>
                    <a:pt x="294223" y="174577"/>
                  </a:lnTo>
                  <a:lnTo>
                    <a:pt x="239048" y="208221"/>
                  </a:lnTo>
                  <a:lnTo>
                    <a:pt x="190349" y="242671"/>
                  </a:lnTo>
                  <a:lnTo>
                    <a:pt x="146478" y="278649"/>
                  </a:lnTo>
                  <a:lnTo>
                    <a:pt x="90065" y="338366"/>
                  </a:lnTo>
                  <a:lnTo>
                    <a:pt x="45534" y="400514"/>
                  </a:lnTo>
                  <a:lnTo>
                    <a:pt x="17652" y="463381"/>
                  </a:lnTo>
                  <a:lnTo>
                    <a:pt x="2631" y="526462"/>
                  </a:lnTo>
                  <a:lnTo>
                    <a:pt x="0" y="589607"/>
                  </a:lnTo>
                  <a:lnTo>
                    <a:pt x="7677" y="631715"/>
                  </a:lnTo>
                  <a:lnTo>
                    <a:pt x="22007" y="676946"/>
                  </a:lnTo>
                  <a:lnTo>
                    <a:pt x="41244" y="722004"/>
                  </a:lnTo>
                  <a:lnTo>
                    <a:pt x="79551" y="781426"/>
                  </a:lnTo>
                  <a:lnTo>
                    <a:pt x="128596" y="842966"/>
                  </a:lnTo>
                  <a:lnTo>
                    <a:pt x="188232" y="904484"/>
                  </a:lnTo>
                  <a:lnTo>
                    <a:pt x="233665" y="942066"/>
                  </a:lnTo>
                  <a:lnTo>
                    <a:pt x="281154" y="978266"/>
                  </a:lnTo>
                  <a:lnTo>
                    <a:pt x="330725" y="1013852"/>
                  </a:lnTo>
                  <a:lnTo>
                    <a:pt x="383953" y="1049165"/>
                  </a:lnTo>
                  <a:lnTo>
                    <a:pt x="441925" y="1081238"/>
                  </a:lnTo>
                  <a:lnTo>
                    <a:pt x="502784" y="1112260"/>
                  </a:lnTo>
                  <a:lnTo>
                    <a:pt x="564929" y="1145545"/>
                  </a:lnTo>
                  <a:lnTo>
                    <a:pt x="627643" y="1176716"/>
                  </a:lnTo>
                  <a:lnTo>
                    <a:pt x="659107" y="1191579"/>
                  </a:lnTo>
                  <a:lnTo>
                    <a:pt x="691781" y="1204997"/>
                  </a:lnTo>
                  <a:lnTo>
                    <a:pt x="725262" y="1217452"/>
                  </a:lnTo>
                  <a:lnTo>
                    <a:pt x="759281" y="1229265"/>
                  </a:lnTo>
                  <a:lnTo>
                    <a:pt x="792489" y="1241820"/>
                  </a:lnTo>
                  <a:lnTo>
                    <a:pt x="825156" y="1254869"/>
                  </a:lnTo>
                  <a:lnTo>
                    <a:pt x="857463" y="1268248"/>
                  </a:lnTo>
                  <a:lnTo>
                    <a:pt x="890699" y="1279506"/>
                  </a:lnTo>
                  <a:lnTo>
                    <a:pt x="924555" y="1289352"/>
                  </a:lnTo>
                  <a:lnTo>
                    <a:pt x="958823" y="1298255"/>
                  </a:lnTo>
                  <a:lnTo>
                    <a:pt x="992198" y="1306530"/>
                  </a:lnTo>
                  <a:lnTo>
                    <a:pt x="1024976" y="1314387"/>
                  </a:lnTo>
                  <a:lnTo>
                    <a:pt x="1057356" y="1321965"/>
                  </a:lnTo>
                  <a:lnTo>
                    <a:pt x="1089472" y="1329356"/>
                  </a:lnTo>
                  <a:lnTo>
                    <a:pt x="1121411" y="1336623"/>
                  </a:lnTo>
                  <a:lnTo>
                    <a:pt x="1153232" y="1343807"/>
                  </a:lnTo>
                  <a:lnTo>
                    <a:pt x="1186144" y="1348597"/>
                  </a:lnTo>
                  <a:lnTo>
                    <a:pt x="1219784" y="1351790"/>
                  </a:lnTo>
                  <a:lnTo>
                    <a:pt x="1253909" y="1353919"/>
                  </a:lnTo>
                  <a:lnTo>
                    <a:pt x="1316782" y="1353164"/>
                  </a:lnTo>
                  <a:lnTo>
                    <a:pt x="1375921" y="1348930"/>
                  </a:lnTo>
                  <a:lnTo>
                    <a:pt x="1433400" y="1343148"/>
                  </a:lnTo>
                  <a:lnTo>
                    <a:pt x="1493262" y="1330440"/>
                  </a:lnTo>
                  <a:lnTo>
                    <a:pt x="1552623" y="1313094"/>
                  </a:lnTo>
                  <a:lnTo>
                    <a:pt x="1606301" y="1293686"/>
                  </a:lnTo>
                  <a:lnTo>
                    <a:pt x="1660573" y="1273362"/>
                  </a:lnTo>
                  <a:lnTo>
                    <a:pt x="1713551" y="1252631"/>
                  </a:lnTo>
                  <a:lnTo>
                    <a:pt x="1760493" y="1231719"/>
                  </a:lnTo>
                  <a:lnTo>
                    <a:pt x="1807873" y="1207606"/>
                  </a:lnTo>
                  <a:lnTo>
                    <a:pt x="1853887" y="1180122"/>
                  </a:lnTo>
                  <a:lnTo>
                    <a:pt x="1912677" y="1131764"/>
                  </a:lnTo>
                  <a:lnTo>
                    <a:pt x="1965970" y="1078052"/>
                  </a:lnTo>
                  <a:lnTo>
                    <a:pt x="1997071" y="1034415"/>
                  </a:lnTo>
                  <a:lnTo>
                    <a:pt x="2023373" y="990844"/>
                  </a:lnTo>
                  <a:lnTo>
                    <a:pt x="2046761" y="946913"/>
                  </a:lnTo>
                  <a:lnTo>
                    <a:pt x="2068853" y="900092"/>
                  </a:lnTo>
                  <a:lnTo>
                    <a:pt x="2084132" y="851986"/>
                  </a:lnTo>
                  <a:lnTo>
                    <a:pt x="2094821" y="802140"/>
                  </a:lnTo>
                  <a:lnTo>
                    <a:pt x="2103472" y="748791"/>
                  </a:lnTo>
                  <a:lnTo>
                    <a:pt x="2104977" y="693884"/>
                  </a:lnTo>
                  <a:lnTo>
                    <a:pt x="2101746" y="638286"/>
                  </a:lnTo>
                  <a:lnTo>
                    <a:pt x="2096411" y="582380"/>
                  </a:lnTo>
                  <a:lnTo>
                    <a:pt x="2087022" y="526337"/>
                  </a:lnTo>
                  <a:lnTo>
                    <a:pt x="2072709" y="470234"/>
                  </a:lnTo>
                  <a:lnTo>
                    <a:pt x="2050750" y="414103"/>
                  </a:lnTo>
                  <a:lnTo>
                    <a:pt x="2022274" y="361081"/>
                  </a:lnTo>
                  <a:lnTo>
                    <a:pt x="1988950" y="309049"/>
                  </a:lnTo>
                  <a:lnTo>
                    <a:pt x="1950743" y="254728"/>
                  </a:lnTo>
                  <a:lnTo>
                    <a:pt x="1907246" y="205629"/>
                  </a:lnTo>
                  <a:lnTo>
                    <a:pt x="1859448" y="160411"/>
                  </a:lnTo>
                  <a:lnTo>
                    <a:pt x="1807009" y="116917"/>
                  </a:lnTo>
                  <a:lnTo>
                    <a:pt x="1775244" y="94323"/>
                  </a:lnTo>
                  <a:lnTo>
                    <a:pt x="1740029" y="71070"/>
                  </a:lnTo>
                  <a:lnTo>
                    <a:pt x="1677505" y="31586"/>
                  </a:lnTo>
                  <a:lnTo>
                    <a:pt x="16274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292429" y="8136660"/>
            <a:ext cx="1301068" cy="1017863"/>
            <a:chOff x="292429" y="8136660"/>
            <a:chExt cx="1301068" cy="1017863"/>
          </a:xfrm>
        </p:grpSpPr>
        <p:sp>
          <p:nvSpPr>
            <p:cNvPr id="99" name="98 Forma libre"/>
            <p:cNvSpPr/>
            <p:nvPr/>
          </p:nvSpPr>
          <p:spPr>
            <a:xfrm>
              <a:off x="637827" y="8265215"/>
              <a:ext cx="322024" cy="274817"/>
            </a:xfrm>
            <a:custGeom>
              <a:avLst/>
              <a:gdLst/>
              <a:ahLst/>
              <a:cxnLst/>
              <a:rect l="0" t="0" r="0" b="0"/>
              <a:pathLst>
                <a:path w="322024" h="274817">
                  <a:moveTo>
                    <a:pt x="307369" y="186668"/>
                  </a:moveTo>
                  <a:lnTo>
                    <a:pt x="322023" y="131528"/>
                  </a:lnTo>
                  <a:lnTo>
                    <a:pt x="315350" y="83113"/>
                  </a:lnTo>
                  <a:lnTo>
                    <a:pt x="301558" y="58365"/>
                  </a:lnTo>
                  <a:lnTo>
                    <a:pt x="264107" y="23414"/>
                  </a:lnTo>
                  <a:lnTo>
                    <a:pt x="210973" y="6756"/>
                  </a:lnTo>
                  <a:lnTo>
                    <a:pt x="160134" y="0"/>
                  </a:lnTo>
                  <a:lnTo>
                    <a:pt x="102204" y="13359"/>
                  </a:lnTo>
                  <a:lnTo>
                    <a:pt x="44869" y="37663"/>
                  </a:lnTo>
                  <a:lnTo>
                    <a:pt x="18371" y="62970"/>
                  </a:lnTo>
                  <a:lnTo>
                    <a:pt x="1291" y="92695"/>
                  </a:lnTo>
                  <a:lnTo>
                    <a:pt x="0" y="140497"/>
                  </a:lnTo>
                  <a:lnTo>
                    <a:pt x="11214" y="194316"/>
                  </a:lnTo>
                  <a:lnTo>
                    <a:pt x="22107" y="216973"/>
                  </a:lnTo>
                  <a:lnTo>
                    <a:pt x="46982" y="243870"/>
                  </a:lnTo>
                  <a:lnTo>
                    <a:pt x="86828" y="265515"/>
                  </a:lnTo>
                  <a:lnTo>
                    <a:pt x="107576" y="273574"/>
                  </a:lnTo>
                  <a:lnTo>
                    <a:pt x="128495" y="274816"/>
                  </a:lnTo>
                  <a:lnTo>
                    <a:pt x="170520" y="266081"/>
                  </a:lnTo>
                  <a:lnTo>
                    <a:pt x="211447" y="244686"/>
                  </a:lnTo>
                  <a:lnTo>
                    <a:pt x="250601" y="211018"/>
                  </a:lnTo>
                  <a:lnTo>
                    <a:pt x="278002" y="167475"/>
                  </a:lnTo>
                  <a:lnTo>
                    <a:pt x="292772" y="136343"/>
                  </a:lnTo>
                  <a:lnTo>
                    <a:pt x="296840" y="134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1187352" y="8557168"/>
              <a:ext cx="200042" cy="10529"/>
            </a:xfrm>
            <a:custGeom>
              <a:avLst/>
              <a:gdLst/>
              <a:ahLst/>
              <a:cxnLst/>
              <a:rect l="0" t="0" r="0" b="0"/>
              <a:pathLst>
                <a:path w="200042" h="10529">
                  <a:moveTo>
                    <a:pt x="0" y="0"/>
                  </a:moveTo>
                  <a:lnTo>
                    <a:pt x="54144" y="0"/>
                  </a:lnTo>
                  <a:lnTo>
                    <a:pt x="109091" y="0"/>
                  </a:lnTo>
                  <a:lnTo>
                    <a:pt x="167570" y="8332"/>
                  </a:lnTo>
                  <a:lnTo>
                    <a:pt x="200041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1376864" y="8536112"/>
              <a:ext cx="42116" cy="442197"/>
            </a:xfrm>
            <a:custGeom>
              <a:avLst/>
              <a:gdLst/>
              <a:ahLst/>
              <a:cxnLst/>
              <a:rect l="0" t="0" r="0" b="0"/>
              <a:pathLst>
                <a:path w="42116" h="442197">
                  <a:moveTo>
                    <a:pt x="0" y="0"/>
                  </a:moveTo>
                  <a:lnTo>
                    <a:pt x="0" y="54144"/>
                  </a:lnTo>
                  <a:lnTo>
                    <a:pt x="0" y="114679"/>
                  </a:lnTo>
                  <a:lnTo>
                    <a:pt x="0" y="171239"/>
                  </a:lnTo>
                  <a:lnTo>
                    <a:pt x="5590" y="232451"/>
                  </a:lnTo>
                  <a:lnTo>
                    <a:pt x="9065" y="283863"/>
                  </a:lnTo>
                  <a:lnTo>
                    <a:pt x="18645" y="337091"/>
                  </a:lnTo>
                  <a:lnTo>
                    <a:pt x="31803" y="398385"/>
                  </a:lnTo>
                  <a:lnTo>
                    <a:pt x="42115" y="442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101 Forma libre"/>
            <p:cNvSpPr/>
            <p:nvPr/>
          </p:nvSpPr>
          <p:spPr>
            <a:xfrm>
              <a:off x="1301645" y="8853894"/>
              <a:ext cx="291852" cy="300629"/>
            </a:xfrm>
            <a:custGeom>
              <a:avLst/>
              <a:gdLst/>
              <a:ahLst/>
              <a:cxnLst/>
              <a:rect l="0" t="0" r="0" b="0"/>
              <a:pathLst>
                <a:path w="291852" h="300629">
                  <a:moveTo>
                    <a:pt x="85748" y="50714"/>
                  </a:moveTo>
                  <a:lnTo>
                    <a:pt x="144365" y="50714"/>
                  </a:lnTo>
                  <a:lnTo>
                    <a:pt x="198539" y="50714"/>
                  </a:lnTo>
                  <a:lnTo>
                    <a:pt x="251180" y="47595"/>
                  </a:lnTo>
                  <a:lnTo>
                    <a:pt x="262717" y="45126"/>
                  </a:lnTo>
                  <a:lnTo>
                    <a:pt x="268068" y="39969"/>
                  </a:lnTo>
                  <a:lnTo>
                    <a:pt x="269296" y="33022"/>
                  </a:lnTo>
                  <a:lnTo>
                    <a:pt x="267775" y="24882"/>
                  </a:lnTo>
                  <a:lnTo>
                    <a:pt x="263251" y="18285"/>
                  </a:lnTo>
                  <a:lnTo>
                    <a:pt x="248867" y="7835"/>
                  </a:lnTo>
                  <a:lnTo>
                    <a:pt x="188159" y="0"/>
                  </a:lnTo>
                  <a:lnTo>
                    <a:pt x="143128" y="983"/>
                  </a:lnTo>
                  <a:lnTo>
                    <a:pt x="89110" y="17971"/>
                  </a:lnTo>
                  <a:lnTo>
                    <a:pt x="44298" y="38528"/>
                  </a:lnTo>
                  <a:lnTo>
                    <a:pt x="29111" y="54657"/>
                  </a:lnTo>
                  <a:lnTo>
                    <a:pt x="4241" y="93606"/>
                  </a:lnTo>
                  <a:lnTo>
                    <a:pt x="0" y="123591"/>
                  </a:lnTo>
                  <a:lnTo>
                    <a:pt x="4189" y="173693"/>
                  </a:lnTo>
                  <a:lnTo>
                    <a:pt x="15959" y="215054"/>
                  </a:lnTo>
                  <a:lnTo>
                    <a:pt x="40897" y="254882"/>
                  </a:lnTo>
                  <a:lnTo>
                    <a:pt x="67000" y="277975"/>
                  </a:lnTo>
                  <a:lnTo>
                    <a:pt x="96960" y="294045"/>
                  </a:lnTo>
                  <a:lnTo>
                    <a:pt x="133654" y="300628"/>
                  </a:lnTo>
                  <a:lnTo>
                    <a:pt x="185340" y="291399"/>
                  </a:lnTo>
                  <a:lnTo>
                    <a:pt x="228341" y="273847"/>
                  </a:lnTo>
                  <a:lnTo>
                    <a:pt x="257719" y="248239"/>
                  </a:lnTo>
                  <a:lnTo>
                    <a:pt x="281242" y="218425"/>
                  </a:lnTo>
                  <a:lnTo>
                    <a:pt x="291851" y="165007"/>
                  </a:lnTo>
                  <a:lnTo>
                    <a:pt x="289405" y="108495"/>
                  </a:lnTo>
                  <a:lnTo>
                    <a:pt x="278038" y="81854"/>
                  </a:lnTo>
                  <a:lnTo>
                    <a:pt x="258146" y="59942"/>
                  </a:lnTo>
                  <a:lnTo>
                    <a:pt x="243675" y="507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102 Forma libre"/>
            <p:cNvSpPr/>
            <p:nvPr/>
          </p:nvSpPr>
          <p:spPr>
            <a:xfrm>
              <a:off x="755683" y="8820381"/>
              <a:ext cx="484312" cy="21058"/>
            </a:xfrm>
            <a:custGeom>
              <a:avLst/>
              <a:gdLst/>
              <a:ahLst/>
              <a:cxnLst/>
              <a:rect l="0" t="0" r="0" b="0"/>
              <a:pathLst>
                <a:path w="484312" h="21058">
                  <a:moveTo>
                    <a:pt x="484311" y="0"/>
                  </a:moveTo>
                  <a:lnTo>
                    <a:pt x="435380" y="0"/>
                  </a:lnTo>
                  <a:lnTo>
                    <a:pt x="387535" y="0"/>
                  </a:lnTo>
                  <a:lnTo>
                    <a:pt x="330144" y="5589"/>
                  </a:lnTo>
                  <a:lnTo>
                    <a:pt x="281503" y="16788"/>
                  </a:lnTo>
                  <a:lnTo>
                    <a:pt x="227688" y="19793"/>
                  </a:lnTo>
                  <a:lnTo>
                    <a:pt x="167289" y="20682"/>
                  </a:lnTo>
                  <a:lnTo>
                    <a:pt x="107279" y="20946"/>
                  </a:lnTo>
                  <a:lnTo>
                    <a:pt x="43895" y="21034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103 Forma libre"/>
            <p:cNvSpPr/>
            <p:nvPr/>
          </p:nvSpPr>
          <p:spPr>
            <a:xfrm>
              <a:off x="532363" y="8785533"/>
              <a:ext cx="249359" cy="284779"/>
            </a:xfrm>
            <a:custGeom>
              <a:avLst/>
              <a:gdLst/>
              <a:ahLst/>
              <a:cxnLst/>
              <a:rect l="0" t="0" r="0" b="0"/>
              <a:pathLst>
                <a:path w="249359" h="284779">
                  <a:moveTo>
                    <a:pt x="202263" y="34848"/>
                  </a:moveTo>
                  <a:lnTo>
                    <a:pt x="191085" y="18080"/>
                  </a:lnTo>
                  <a:lnTo>
                    <a:pt x="176238" y="6729"/>
                  </a:lnTo>
                  <a:lnTo>
                    <a:pt x="167366" y="2064"/>
                  </a:lnTo>
                  <a:lnTo>
                    <a:pt x="141909" y="0"/>
                  </a:lnTo>
                  <a:lnTo>
                    <a:pt x="89086" y="8206"/>
                  </a:lnTo>
                  <a:lnTo>
                    <a:pt x="61234" y="23315"/>
                  </a:lnTo>
                  <a:lnTo>
                    <a:pt x="16511" y="63143"/>
                  </a:lnTo>
                  <a:lnTo>
                    <a:pt x="866" y="106403"/>
                  </a:lnTo>
                  <a:lnTo>
                    <a:pt x="0" y="146906"/>
                  </a:lnTo>
                  <a:lnTo>
                    <a:pt x="12742" y="181134"/>
                  </a:lnTo>
                  <a:lnTo>
                    <a:pt x="39178" y="222971"/>
                  </a:lnTo>
                  <a:lnTo>
                    <a:pt x="87157" y="262319"/>
                  </a:lnTo>
                  <a:lnTo>
                    <a:pt x="118245" y="278241"/>
                  </a:lnTo>
                  <a:lnTo>
                    <a:pt x="160861" y="284778"/>
                  </a:lnTo>
                  <a:lnTo>
                    <a:pt x="190491" y="276949"/>
                  </a:lnTo>
                  <a:lnTo>
                    <a:pt x="216918" y="260602"/>
                  </a:lnTo>
                  <a:lnTo>
                    <a:pt x="236463" y="237738"/>
                  </a:lnTo>
                  <a:lnTo>
                    <a:pt x="246709" y="208859"/>
                  </a:lnTo>
                  <a:lnTo>
                    <a:pt x="249358" y="162836"/>
                  </a:lnTo>
                  <a:lnTo>
                    <a:pt x="244377" y="1085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734626" y="8430826"/>
              <a:ext cx="368498" cy="400084"/>
            </a:xfrm>
            <a:custGeom>
              <a:avLst/>
              <a:gdLst/>
              <a:ahLst/>
              <a:cxnLst/>
              <a:rect l="0" t="0" r="0" b="0"/>
              <a:pathLst>
                <a:path w="368498" h="400084">
                  <a:moveTo>
                    <a:pt x="0" y="0"/>
                  </a:moveTo>
                  <a:lnTo>
                    <a:pt x="58617" y="20244"/>
                  </a:lnTo>
                  <a:lnTo>
                    <a:pt x="112791" y="37752"/>
                  </a:lnTo>
                  <a:lnTo>
                    <a:pt x="165433" y="52475"/>
                  </a:lnTo>
                  <a:lnTo>
                    <a:pt x="205385" y="60001"/>
                  </a:lnTo>
                  <a:lnTo>
                    <a:pt x="265698" y="68134"/>
                  </a:lnTo>
                  <a:lnTo>
                    <a:pt x="302943" y="77640"/>
                  </a:lnTo>
                  <a:lnTo>
                    <a:pt x="308417" y="83346"/>
                  </a:lnTo>
                  <a:lnTo>
                    <a:pt x="309727" y="90659"/>
                  </a:lnTo>
                  <a:lnTo>
                    <a:pt x="304736" y="146123"/>
                  </a:lnTo>
                  <a:lnTo>
                    <a:pt x="300227" y="200483"/>
                  </a:lnTo>
                  <a:lnTo>
                    <a:pt x="309908" y="261870"/>
                  </a:lnTo>
                  <a:lnTo>
                    <a:pt x="319682" y="312988"/>
                  </a:lnTo>
                  <a:lnTo>
                    <a:pt x="335577" y="348411"/>
                  </a:lnTo>
                  <a:lnTo>
                    <a:pt x="368497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791231" y="8430826"/>
              <a:ext cx="290837" cy="477123"/>
            </a:xfrm>
            <a:custGeom>
              <a:avLst/>
              <a:gdLst/>
              <a:ahLst/>
              <a:cxnLst/>
              <a:rect l="0" t="0" r="0" b="0"/>
              <a:pathLst>
                <a:path w="290837" h="477123">
                  <a:moveTo>
                    <a:pt x="17094" y="0"/>
                  </a:moveTo>
                  <a:lnTo>
                    <a:pt x="306" y="62280"/>
                  </a:lnTo>
                  <a:lnTo>
                    <a:pt x="0" y="119451"/>
                  </a:lnTo>
                  <a:lnTo>
                    <a:pt x="10858" y="175543"/>
                  </a:lnTo>
                  <a:lnTo>
                    <a:pt x="26425" y="231907"/>
                  </a:lnTo>
                  <a:lnTo>
                    <a:pt x="45411" y="291864"/>
                  </a:lnTo>
                  <a:lnTo>
                    <a:pt x="70478" y="344435"/>
                  </a:lnTo>
                  <a:lnTo>
                    <a:pt x="111916" y="407228"/>
                  </a:lnTo>
                  <a:lnTo>
                    <a:pt x="166577" y="459547"/>
                  </a:lnTo>
                  <a:lnTo>
                    <a:pt x="202285" y="475154"/>
                  </a:lnTo>
                  <a:lnTo>
                    <a:pt x="225744" y="477122"/>
                  </a:lnTo>
                  <a:lnTo>
                    <a:pt x="246698" y="472927"/>
                  </a:lnTo>
                  <a:lnTo>
                    <a:pt x="276095" y="454290"/>
                  </a:lnTo>
                  <a:lnTo>
                    <a:pt x="290836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960664" y="8778267"/>
              <a:ext cx="214717" cy="284270"/>
            </a:xfrm>
            <a:custGeom>
              <a:avLst/>
              <a:gdLst/>
              <a:ahLst/>
              <a:cxnLst/>
              <a:rect l="0" t="0" r="0" b="0"/>
              <a:pathLst>
                <a:path w="214717" h="284270">
                  <a:moveTo>
                    <a:pt x="5589" y="0"/>
                  </a:moveTo>
                  <a:lnTo>
                    <a:pt x="0" y="16767"/>
                  </a:lnTo>
                  <a:lnTo>
                    <a:pt x="375" y="34358"/>
                  </a:lnTo>
                  <a:lnTo>
                    <a:pt x="5612" y="52705"/>
                  </a:lnTo>
                  <a:lnTo>
                    <a:pt x="34592" y="90792"/>
                  </a:lnTo>
                  <a:lnTo>
                    <a:pt x="60586" y="106580"/>
                  </a:lnTo>
                  <a:lnTo>
                    <a:pt x="109216" y="113989"/>
                  </a:lnTo>
                  <a:lnTo>
                    <a:pt x="136264" y="115002"/>
                  </a:lnTo>
                  <a:lnTo>
                    <a:pt x="145348" y="119951"/>
                  </a:lnTo>
                  <a:lnTo>
                    <a:pt x="151404" y="127930"/>
                  </a:lnTo>
                  <a:lnTo>
                    <a:pt x="155442" y="137930"/>
                  </a:lnTo>
                  <a:lnTo>
                    <a:pt x="169286" y="152158"/>
                  </a:lnTo>
                  <a:lnTo>
                    <a:pt x="206770" y="170826"/>
                  </a:lnTo>
                  <a:lnTo>
                    <a:pt x="212240" y="177055"/>
                  </a:lnTo>
                  <a:lnTo>
                    <a:pt x="214716" y="184716"/>
                  </a:lnTo>
                  <a:lnTo>
                    <a:pt x="214348" y="202589"/>
                  </a:lnTo>
                  <a:lnTo>
                    <a:pt x="198144" y="261096"/>
                  </a:lnTo>
                  <a:lnTo>
                    <a:pt x="184573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292429" y="8136660"/>
              <a:ext cx="536955" cy="196477"/>
            </a:xfrm>
            <a:custGeom>
              <a:avLst/>
              <a:gdLst/>
              <a:ahLst/>
              <a:cxnLst/>
              <a:rect l="0" t="0" r="0" b="0"/>
              <a:pathLst>
                <a:path w="536955" h="196477">
                  <a:moveTo>
                    <a:pt x="536954" y="52011"/>
                  </a:moveTo>
                  <a:lnTo>
                    <a:pt x="531364" y="29654"/>
                  </a:lnTo>
                  <a:lnTo>
                    <a:pt x="526208" y="21899"/>
                  </a:lnTo>
                  <a:lnTo>
                    <a:pt x="511121" y="10161"/>
                  </a:lnTo>
                  <a:lnTo>
                    <a:pt x="477307" y="2566"/>
                  </a:lnTo>
                  <a:lnTo>
                    <a:pt x="422789" y="0"/>
                  </a:lnTo>
                  <a:lnTo>
                    <a:pt x="375095" y="1895"/>
                  </a:lnTo>
                  <a:lnTo>
                    <a:pt x="319585" y="22310"/>
                  </a:lnTo>
                  <a:lnTo>
                    <a:pt x="307813" y="28701"/>
                  </a:lnTo>
                  <a:lnTo>
                    <a:pt x="299965" y="38811"/>
                  </a:lnTo>
                  <a:lnTo>
                    <a:pt x="291245" y="65641"/>
                  </a:lnTo>
                  <a:lnTo>
                    <a:pt x="286817" y="120951"/>
                  </a:lnTo>
                  <a:lnTo>
                    <a:pt x="289574" y="154716"/>
                  </a:lnTo>
                  <a:lnTo>
                    <a:pt x="282337" y="172137"/>
                  </a:lnTo>
                  <a:lnTo>
                    <a:pt x="268203" y="184558"/>
                  </a:lnTo>
                  <a:lnTo>
                    <a:pt x="259521" y="189509"/>
                  </a:lnTo>
                  <a:lnTo>
                    <a:pt x="219355" y="196476"/>
                  </a:lnTo>
                  <a:lnTo>
                    <a:pt x="170192" y="190425"/>
                  </a:lnTo>
                  <a:lnTo>
                    <a:pt x="110453" y="174585"/>
                  </a:lnTo>
                  <a:lnTo>
                    <a:pt x="56956" y="170329"/>
                  </a:lnTo>
                  <a:lnTo>
                    <a:pt x="24675" y="176625"/>
                  </a:lnTo>
                  <a:lnTo>
                    <a:pt x="0" y="188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376657" y="8164278"/>
              <a:ext cx="437259" cy="209844"/>
            </a:xfrm>
            <a:custGeom>
              <a:avLst/>
              <a:gdLst/>
              <a:ahLst/>
              <a:cxnLst/>
              <a:rect l="0" t="0" r="0" b="0"/>
              <a:pathLst>
                <a:path w="437259" h="209844">
                  <a:moveTo>
                    <a:pt x="431668" y="55978"/>
                  </a:moveTo>
                  <a:lnTo>
                    <a:pt x="437258" y="39210"/>
                  </a:lnTo>
                  <a:lnTo>
                    <a:pt x="436564" y="31932"/>
                  </a:lnTo>
                  <a:lnTo>
                    <a:pt x="429555" y="17604"/>
                  </a:lnTo>
                  <a:lnTo>
                    <a:pt x="415521" y="6558"/>
                  </a:lnTo>
                  <a:lnTo>
                    <a:pt x="406866" y="1974"/>
                  </a:lnTo>
                  <a:lnTo>
                    <a:pt x="387890" y="0"/>
                  </a:lnTo>
                  <a:lnTo>
                    <a:pt x="341522" y="8267"/>
                  </a:lnTo>
                  <a:lnTo>
                    <a:pt x="306693" y="23383"/>
                  </a:lnTo>
                  <a:lnTo>
                    <a:pt x="279735" y="48270"/>
                  </a:lnTo>
                  <a:lnTo>
                    <a:pt x="270556" y="70880"/>
                  </a:lnTo>
                  <a:lnTo>
                    <a:pt x="259074" y="123522"/>
                  </a:lnTo>
                  <a:lnTo>
                    <a:pt x="250437" y="182707"/>
                  </a:lnTo>
                  <a:lnTo>
                    <a:pt x="236477" y="199260"/>
                  </a:lnTo>
                  <a:lnTo>
                    <a:pt x="215455" y="207396"/>
                  </a:lnTo>
                  <a:lnTo>
                    <a:pt x="190515" y="209843"/>
                  </a:lnTo>
                  <a:lnTo>
                    <a:pt x="133256" y="201881"/>
                  </a:lnTo>
                  <a:lnTo>
                    <a:pt x="77145" y="189043"/>
                  </a:lnTo>
                  <a:lnTo>
                    <a:pt x="27370" y="184819"/>
                  </a:lnTo>
                  <a:lnTo>
                    <a:pt x="0" y="1928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582563" y="8875731"/>
            <a:ext cx="4749252" cy="748514"/>
            <a:chOff x="582563" y="8875731"/>
            <a:chExt cx="4749252" cy="748514"/>
          </a:xfrm>
        </p:grpSpPr>
        <p:sp>
          <p:nvSpPr>
            <p:cNvPr id="111" name="110 Forma libre"/>
            <p:cNvSpPr/>
            <p:nvPr/>
          </p:nvSpPr>
          <p:spPr>
            <a:xfrm>
              <a:off x="608284" y="8957251"/>
              <a:ext cx="985717" cy="344322"/>
            </a:xfrm>
            <a:custGeom>
              <a:avLst/>
              <a:gdLst/>
              <a:ahLst/>
              <a:cxnLst/>
              <a:rect l="0" t="0" r="0" b="0"/>
              <a:pathLst>
                <a:path w="985717" h="344322">
                  <a:moveTo>
                    <a:pt x="0" y="0"/>
                  </a:moveTo>
                  <a:lnTo>
                    <a:pt x="3120" y="54145"/>
                  </a:lnTo>
                  <a:lnTo>
                    <a:pt x="9065" y="114681"/>
                  </a:lnTo>
                  <a:lnTo>
                    <a:pt x="17475" y="168493"/>
                  </a:lnTo>
                  <a:lnTo>
                    <a:pt x="17230" y="226781"/>
                  </a:lnTo>
                  <a:lnTo>
                    <a:pt x="14996" y="238925"/>
                  </a:lnTo>
                  <a:lnTo>
                    <a:pt x="17017" y="248190"/>
                  </a:lnTo>
                  <a:lnTo>
                    <a:pt x="21873" y="255537"/>
                  </a:lnTo>
                  <a:lnTo>
                    <a:pt x="28620" y="261605"/>
                  </a:lnTo>
                  <a:lnTo>
                    <a:pt x="91362" y="283596"/>
                  </a:lnTo>
                  <a:lnTo>
                    <a:pt x="154188" y="301728"/>
                  </a:lnTo>
                  <a:lnTo>
                    <a:pt x="205542" y="315837"/>
                  </a:lnTo>
                  <a:lnTo>
                    <a:pt x="254314" y="326378"/>
                  </a:lnTo>
                  <a:lnTo>
                    <a:pt x="308929" y="336910"/>
                  </a:lnTo>
                  <a:lnTo>
                    <a:pt x="363326" y="344321"/>
                  </a:lnTo>
                  <a:lnTo>
                    <a:pt x="418438" y="343397"/>
                  </a:lnTo>
                  <a:lnTo>
                    <a:pt x="464393" y="339794"/>
                  </a:lnTo>
                  <a:lnTo>
                    <a:pt x="516013" y="338192"/>
                  </a:lnTo>
                  <a:lnTo>
                    <a:pt x="575333" y="337292"/>
                  </a:lnTo>
                  <a:lnTo>
                    <a:pt x="637298" y="329751"/>
                  </a:lnTo>
                  <a:lnTo>
                    <a:pt x="697718" y="327049"/>
                  </a:lnTo>
                  <a:lnTo>
                    <a:pt x="760042" y="326515"/>
                  </a:lnTo>
                  <a:lnTo>
                    <a:pt x="808814" y="320834"/>
                  </a:lnTo>
                  <a:lnTo>
                    <a:pt x="860310" y="317330"/>
                  </a:lnTo>
                  <a:lnTo>
                    <a:pt x="912613" y="316292"/>
                  </a:lnTo>
                  <a:lnTo>
                    <a:pt x="965155" y="310396"/>
                  </a:lnTo>
                  <a:lnTo>
                    <a:pt x="985716" y="3090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111 Forma libre"/>
            <p:cNvSpPr/>
            <p:nvPr/>
          </p:nvSpPr>
          <p:spPr>
            <a:xfrm>
              <a:off x="1935890" y="8875731"/>
              <a:ext cx="3395925" cy="373812"/>
            </a:xfrm>
            <a:custGeom>
              <a:avLst/>
              <a:gdLst/>
              <a:ahLst/>
              <a:cxnLst/>
              <a:rect l="0" t="0" r="0" b="0"/>
              <a:pathLst>
                <a:path w="3395925" h="373812">
                  <a:moveTo>
                    <a:pt x="0" y="373811"/>
                  </a:moveTo>
                  <a:lnTo>
                    <a:pt x="31058" y="370857"/>
                  </a:lnTo>
                  <a:lnTo>
                    <a:pt x="93886" y="367291"/>
                  </a:lnTo>
                  <a:lnTo>
                    <a:pt x="156955" y="360645"/>
                  </a:lnTo>
                  <a:lnTo>
                    <a:pt x="220096" y="356856"/>
                  </a:lnTo>
                  <a:lnTo>
                    <a:pt x="283258" y="350144"/>
                  </a:lnTo>
                  <a:lnTo>
                    <a:pt x="346427" y="346336"/>
                  </a:lnTo>
                  <a:lnTo>
                    <a:pt x="391659" y="345444"/>
                  </a:lnTo>
                  <a:lnTo>
                    <a:pt x="437889" y="343878"/>
                  </a:lnTo>
                  <a:lnTo>
                    <a:pt x="481832" y="339283"/>
                  </a:lnTo>
                  <a:lnTo>
                    <a:pt x="527879" y="336462"/>
                  </a:lnTo>
                  <a:lnTo>
                    <a:pt x="574470" y="334037"/>
                  </a:lnTo>
                  <a:lnTo>
                    <a:pt x="618574" y="329061"/>
                  </a:lnTo>
                  <a:lnTo>
                    <a:pt x="664692" y="326069"/>
                  </a:lnTo>
                  <a:lnTo>
                    <a:pt x="712485" y="323569"/>
                  </a:lnTo>
                  <a:lnTo>
                    <a:pt x="761023" y="318559"/>
                  </a:lnTo>
                  <a:lnTo>
                    <a:pt x="806772" y="315551"/>
                  </a:lnTo>
                  <a:lnTo>
                    <a:pt x="851671" y="313046"/>
                  </a:lnTo>
                  <a:lnTo>
                    <a:pt x="898922" y="308032"/>
                  </a:lnTo>
                  <a:lnTo>
                    <a:pt x="947219" y="305025"/>
                  </a:lnTo>
                  <a:lnTo>
                    <a:pt x="995980" y="302518"/>
                  </a:lnTo>
                  <a:lnTo>
                    <a:pt x="1044947" y="297504"/>
                  </a:lnTo>
                  <a:lnTo>
                    <a:pt x="1094007" y="291376"/>
                  </a:lnTo>
                  <a:lnTo>
                    <a:pt x="1143108" y="285924"/>
                  </a:lnTo>
                  <a:lnTo>
                    <a:pt x="1192226" y="283501"/>
                  </a:lnTo>
                  <a:lnTo>
                    <a:pt x="1241352" y="279303"/>
                  </a:lnTo>
                  <a:lnTo>
                    <a:pt x="1290483" y="274708"/>
                  </a:lnTo>
                  <a:lnTo>
                    <a:pt x="1339615" y="272666"/>
                  </a:lnTo>
                  <a:lnTo>
                    <a:pt x="1385627" y="268640"/>
                  </a:lnTo>
                  <a:lnTo>
                    <a:pt x="1430644" y="264120"/>
                  </a:lnTo>
                  <a:lnTo>
                    <a:pt x="1477947" y="262111"/>
                  </a:lnTo>
                  <a:lnTo>
                    <a:pt x="1526268" y="258099"/>
                  </a:lnTo>
                  <a:lnTo>
                    <a:pt x="1573869" y="253586"/>
                  </a:lnTo>
                  <a:lnTo>
                    <a:pt x="1618423" y="251580"/>
                  </a:lnTo>
                  <a:lnTo>
                    <a:pt x="1664740" y="250689"/>
                  </a:lnTo>
                  <a:lnTo>
                    <a:pt x="1711452" y="249123"/>
                  </a:lnTo>
                  <a:lnTo>
                    <a:pt x="1755609" y="244528"/>
                  </a:lnTo>
                  <a:lnTo>
                    <a:pt x="1801752" y="241705"/>
                  </a:lnTo>
                  <a:lnTo>
                    <a:pt x="1849554" y="239281"/>
                  </a:lnTo>
                  <a:lnTo>
                    <a:pt x="1898096" y="234304"/>
                  </a:lnTo>
                  <a:lnTo>
                    <a:pt x="1943847" y="231312"/>
                  </a:lnTo>
                  <a:lnTo>
                    <a:pt x="1987577" y="228812"/>
                  </a:lnTo>
                  <a:lnTo>
                    <a:pt x="2030410" y="223802"/>
                  </a:lnTo>
                  <a:lnTo>
                    <a:pt x="2072843" y="220795"/>
                  </a:lnTo>
                  <a:lnTo>
                    <a:pt x="2136194" y="219102"/>
                  </a:lnTo>
                  <a:lnTo>
                    <a:pt x="2196299" y="218601"/>
                  </a:lnTo>
                  <a:lnTo>
                    <a:pt x="2251152" y="215333"/>
                  </a:lnTo>
                  <a:lnTo>
                    <a:pt x="2304450" y="210076"/>
                  </a:lnTo>
                  <a:lnTo>
                    <a:pt x="2357286" y="208518"/>
                  </a:lnTo>
                  <a:lnTo>
                    <a:pt x="2409987" y="208056"/>
                  </a:lnTo>
                  <a:lnTo>
                    <a:pt x="2462646" y="207919"/>
                  </a:lnTo>
                  <a:lnTo>
                    <a:pt x="2515294" y="207879"/>
                  </a:lnTo>
                  <a:lnTo>
                    <a:pt x="2564818" y="207866"/>
                  </a:lnTo>
                  <a:lnTo>
                    <a:pt x="2623474" y="213451"/>
                  </a:lnTo>
                  <a:lnTo>
                    <a:pt x="2680120" y="217415"/>
                  </a:lnTo>
                  <a:lnTo>
                    <a:pt x="2736371" y="221317"/>
                  </a:lnTo>
                  <a:lnTo>
                    <a:pt x="2787860" y="229786"/>
                  </a:lnTo>
                  <a:lnTo>
                    <a:pt x="2831797" y="235153"/>
                  </a:lnTo>
                  <a:lnTo>
                    <a:pt x="2878622" y="237538"/>
                  </a:lnTo>
                  <a:lnTo>
                    <a:pt x="2928664" y="244471"/>
                  </a:lnTo>
                  <a:lnTo>
                    <a:pt x="2976897" y="253934"/>
                  </a:lnTo>
                  <a:lnTo>
                    <a:pt x="3033822" y="264147"/>
                  </a:lnTo>
                  <a:lnTo>
                    <a:pt x="3095142" y="268991"/>
                  </a:lnTo>
                  <a:lnTo>
                    <a:pt x="3146586" y="276017"/>
                  </a:lnTo>
                  <a:lnTo>
                    <a:pt x="3197054" y="279919"/>
                  </a:lnTo>
                  <a:lnTo>
                    <a:pt x="3256934" y="282406"/>
                  </a:lnTo>
                  <a:lnTo>
                    <a:pt x="3293831" y="287531"/>
                  </a:lnTo>
                  <a:lnTo>
                    <a:pt x="3347627" y="283087"/>
                  </a:lnTo>
                  <a:lnTo>
                    <a:pt x="3361472" y="282578"/>
                  </a:lnTo>
                  <a:lnTo>
                    <a:pt x="3371871" y="278730"/>
                  </a:lnTo>
                  <a:lnTo>
                    <a:pt x="3386546" y="265095"/>
                  </a:lnTo>
                  <a:lnTo>
                    <a:pt x="3393848" y="244217"/>
                  </a:lnTo>
                  <a:lnTo>
                    <a:pt x="3395924" y="219340"/>
                  </a:lnTo>
                  <a:lnTo>
                    <a:pt x="3387724" y="162122"/>
                  </a:lnTo>
                  <a:lnTo>
                    <a:pt x="3378207" y="112030"/>
                  </a:lnTo>
                  <a:lnTo>
                    <a:pt x="3367978" y="63263"/>
                  </a:lnTo>
                  <a:lnTo>
                    <a:pt x="3359629" y="4863"/>
                  </a:lnTo>
                  <a:lnTo>
                    <a:pt x="3360115" y="0"/>
                  </a:lnTo>
                  <a:lnTo>
                    <a:pt x="3361608" y="1437"/>
                  </a:lnTo>
                  <a:lnTo>
                    <a:pt x="3363773" y="7074"/>
                  </a:lnTo>
                  <a:lnTo>
                    <a:pt x="3363059" y="22696"/>
                  </a:lnTo>
                  <a:lnTo>
                    <a:pt x="3361183" y="41339"/>
                  </a:lnTo>
                  <a:lnTo>
                    <a:pt x="3368104" y="815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112 Forma libre"/>
            <p:cNvSpPr/>
            <p:nvPr/>
          </p:nvSpPr>
          <p:spPr>
            <a:xfrm>
              <a:off x="582563" y="9420505"/>
              <a:ext cx="194178" cy="203740"/>
            </a:xfrm>
            <a:custGeom>
              <a:avLst/>
              <a:gdLst/>
              <a:ahLst/>
              <a:cxnLst/>
              <a:rect l="0" t="0" r="0" b="0"/>
              <a:pathLst>
                <a:path w="194178" h="203740">
                  <a:moveTo>
                    <a:pt x="57306" y="0"/>
                  </a:moveTo>
                  <a:lnTo>
                    <a:pt x="41666" y="17981"/>
                  </a:lnTo>
                  <a:lnTo>
                    <a:pt x="22463" y="69741"/>
                  </a:lnTo>
                  <a:lnTo>
                    <a:pt x="8223" y="123437"/>
                  </a:lnTo>
                  <a:lnTo>
                    <a:pt x="0" y="163956"/>
                  </a:lnTo>
                  <a:lnTo>
                    <a:pt x="1811" y="187513"/>
                  </a:lnTo>
                  <a:lnTo>
                    <a:pt x="7441" y="195199"/>
                  </a:lnTo>
                  <a:lnTo>
                    <a:pt x="15874" y="200322"/>
                  </a:lnTo>
                  <a:lnTo>
                    <a:pt x="26175" y="203739"/>
                  </a:lnTo>
                  <a:lnTo>
                    <a:pt x="36553" y="202506"/>
                  </a:lnTo>
                  <a:lnTo>
                    <a:pt x="66755" y="185174"/>
                  </a:lnTo>
                  <a:lnTo>
                    <a:pt x="121461" y="135411"/>
                  </a:lnTo>
                  <a:lnTo>
                    <a:pt x="184876" y="80777"/>
                  </a:lnTo>
                  <a:lnTo>
                    <a:pt x="194177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113 Forma libre"/>
            <p:cNvSpPr/>
            <p:nvPr/>
          </p:nvSpPr>
          <p:spPr>
            <a:xfrm>
              <a:off x="871496" y="9525789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2692" y="0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114 Forma libre"/>
            <p:cNvSpPr/>
            <p:nvPr/>
          </p:nvSpPr>
          <p:spPr>
            <a:xfrm>
              <a:off x="892554" y="9599489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0"/>
                  </a:moveTo>
                  <a:lnTo>
                    <a:pt x="42691" y="8334"/>
                  </a:lnTo>
                  <a:lnTo>
                    <a:pt x="73699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1067906" y="9371155"/>
              <a:ext cx="162158" cy="217806"/>
            </a:xfrm>
            <a:custGeom>
              <a:avLst/>
              <a:gdLst/>
              <a:ahLst/>
              <a:cxnLst/>
              <a:rect l="0" t="0" r="0" b="0"/>
              <a:pathLst>
                <a:path w="162158" h="217806">
                  <a:moveTo>
                    <a:pt x="14161" y="7235"/>
                  </a:moveTo>
                  <a:lnTo>
                    <a:pt x="41717" y="0"/>
                  </a:lnTo>
                  <a:lnTo>
                    <a:pt x="94820" y="477"/>
                  </a:lnTo>
                  <a:lnTo>
                    <a:pt x="117859" y="6572"/>
                  </a:lnTo>
                  <a:lnTo>
                    <a:pt x="139798" y="17080"/>
                  </a:lnTo>
                  <a:lnTo>
                    <a:pt x="155007" y="32668"/>
                  </a:lnTo>
                  <a:lnTo>
                    <a:pt x="160701" y="41738"/>
                  </a:lnTo>
                  <a:lnTo>
                    <a:pt x="162157" y="50124"/>
                  </a:lnTo>
                  <a:lnTo>
                    <a:pt x="160788" y="58055"/>
                  </a:lnTo>
                  <a:lnTo>
                    <a:pt x="157535" y="65681"/>
                  </a:lnTo>
                  <a:lnTo>
                    <a:pt x="144563" y="77276"/>
                  </a:lnTo>
                  <a:lnTo>
                    <a:pt x="111290" y="90379"/>
                  </a:lnTo>
                  <a:lnTo>
                    <a:pt x="53234" y="99698"/>
                  </a:lnTo>
                  <a:lnTo>
                    <a:pt x="28017" y="110331"/>
                  </a:lnTo>
                  <a:lnTo>
                    <a:pt x="16379" y="118080"/>
                  </a:lnTo>
                  <a:lnTo>
                    <a:pt x="8621" y="127926"/>
                  </a:lnTo>
                  <a:lnTo>
                    <a:pt x="0" y="151343"/>
                  </a:lnTo>
                  <a:lnTo>
                    <a:pt x="1211" y="161799"/>
                  </a:lnTo>
                  <a:lnTo>
                    <a:pt x="11915" y="179656"/>
                  </a:lnTo>
                  <a:lnTo>
                    <a:pt x="37807" y="207843"/>
                  </a:lnTo>
                  <a:lnTo>
                    <a:pt x="56275" y="217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116 Forma libre"/>
            <p:cNvSpPr/>
            <p:nvPr/>
          </p:nvSpPr>
          <p:spPr>
            <a:xfrm>
              <a:off x="1213709" y="9483398"/>
              <a:ext cx="155522" cy="139323"/>
            </a:xfrm>
            <a:custGeom>
              <a:avLst/>
              <a:gdLst/>
              <a:ahLst/>
              <a:cxnLst/>
              <a:rect l="0" t="0" r="0" b="0"/>
              <a:pathLst>
                <a:path w="155522" h="139323">
                  <a:moveTo>
                    <a:pt x="142099" y="52920"/>
                  </a:moveTo>
                  <a:lnTo>
                    <a:pt x="136509" y="30563"/>
                  </a:lnTo>
                  <a:lnTo>
                    <a:pt x="124407" y="13348"/>
                  </a:lnTo>
                  <a:lnTo>
                    <a:pt x="116266" y="5482"/>
                  </a:lnTo>
                  <a:lnTo>
                    <a:pt x="106159" y="1408"/>
                  </a:lnTo>
                  <a:lnTo>
                    <a:pt x="82452" y="0"/>
                  </a:lnTo>
                  <a:lnTo>
                    <a:pt x="42797" y="11374"/>
                  </a:lnTo>
                  <a:lnTo>
                    <a:pt x="21535" y="26267"/>
                  </a:lnTo>
                  <a:lnTo>
                    <a:pt x="12590" y="35151"/>
                  </a:lnTo>
                  <a:lnTo>
                    <a:pt x="2651" y="57500"/>
                  </a:lnTo>
                  <a:lnTo>
                    <a:pt x="0" y="70012"/>
                  </a:lnTo>
                  <a:lnTo>
                    <a:pt x="3295" y="93272"/>
                  </a:lnTo>
                  <a:lnTo>
                    <a:pt x="7449" y="104387"/>
                  </a:lnTo>
                  <a:lnTo>
                    <a:pt x="14897" y="112968"/>
                  </a:lnTo>
                  <a:lnTo>
                    <a:pt x="46568" y="130634"/>
                  </a:lnTo>
                  <a:lnTo>
                    <a:pt x="68055" y="139322"/>
                  </a:lnTo>
                  <a:lnTo>
                    <a:pt x="92423" y="137725"/>
                  </a:lnTo>
                  <a:lnTo>
                    <a:pt x="116511" y="128046"/>
                  </a:lnTo>
                  <a:lnTo>
                    <a:pt x="135016" y="112046"/>
                  </a:lnTo>
                  <a:lnTo>
                    <a:pt x="152998" y="77718"/>
                  </a:lnTo>
                  <a:lnTo>
                    <a:pt x="155521" y="51463"/>
                  </a:lnTo>
                  <a:lnTo>
                    <a:pt x="150365" y="19733"/>
                  </a:lnTo>
                  <a:lnTo>
                    <a:pt x="142099" y="2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124 Grupo"/>
          <p:cNvGrpSpPr/>
          <p:nvPr/>
        </p:nvGrpSpPr>
        <p:grpSpPr>
          <a:xfrm>
            <a:off x="1334750" y="9106821"/>
            <a:ext cx="638643" cy="587425"/>
            <a:chOff x="1334750" y="9106821"/>
            <a:chExt cx="638643" cy="587425"/>
          </a:xfrm>
        </p:grpSpPr>
        <p:sp>
          <p:nvSpPr>
            <p:cNvPr id="119" name="118 Forma libre"/>
            <p:cNvSpPr/>
            <p:nvPr/>
          </p:nvSpPr>
          <p:spPr>
            <a:xfrm>
              <a:off x="1460951" y="9409976"/>
              <a:ext cx="168703" cy="273742"/>
            </a:xfrm>
            <a:custGeom>
              <a:avLst/>
              <a:gdLst/>
              <a:ahLst/>
              <a:cxnLst/>
              <a:rect l="0" t="0" r="0" b="0"/>
              <a:pathLst>
                <a:path w="168703" h="273742">
                  <a:moveTo>
                    <a:pt x="63313" y="0"/>
                  </a:moveTo>
                  <a:lnTo>
                    <a:pt x="38118" y="61111"/>
                  </a:lnTo>
                  <a:lnTo>
                    <a:pt x="18068" y="121131"/>
                  </a:lnTo>
                  <a:lnTo>
                    <a:pt x="0" y="153172"/>
                  </a:lnTo>
                  <a:lnTo>
                    <a:pt x="27406" y="114717"/>
                  </a:lnTo>
                  <a:lnTo>
                    <a:pt x="45014" y="99338"/>
                  </a:lnTo>
                  <a:lnTo>
                    <a:pt x="54623" y="96641"/>
                  </a:lnTo>
                  <a:lnTo>
                    <a:pt x="74658" y="99884"/>
                  </a:lnTo>
                  <a:lnTo>
                    <a:pt x="80235" y="105194"/>
                  </a:lnTo>
                  <a:lnTo>
                    <a:pt x="82783" y="112243"/>
                  </a:lnTo>
                  <a:lnTo>
                    <a:pt x="82494" y="129434"/>
                  </a:lnTo>
                  <a:lnTo>
                    <a:pt x="78467" y="148773"/>
                  </a:lnTo>
                  <a:lnTo>
                    <a:pt x="82774" y="155334"/>
                  </a:lnTo>
                  <a:lnTo>
                    <a:pt x="103158" y="162624"/>
                  </a:lnTo>
                  <a:lnTo>
                    <a:pt x="145923" y="162408"/>
                  </a:lnTo>
                  <a:lnTo>
                    <a:pt x="162809" y="170057"/>
                  </a:lnTo>
                  <a:lnTo>
                    <a:pt x="167078" y="176543"/>
                  </a:lnTo>
                  <a:lnTo>
                    <a:pt x="168702" y="193108"/>
                  </a:lnTo>
                  <a:lnTo>
                    <a:pt x="160278" y="247842"/>
                  </a:lnTo>
                  <a:lnTo>
                    <a:pt x="15806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119 Forma libre"/>
            <p:cNvSpPr/>
            <p:nvPr/>
          </p:nvSpPr>
          <p:spPr>
            <a:xfrm>
              <a:off x="1682191" y="9431034"/>
              <a:ext cx="105286" cy="263212"/>
            </a:xfrm>
            <a:custGeom>
              <a:avLst/>
              <a:gdLst/>
              <a:ahLst/>
              <a:cxnLst/>
              <a:rect l="0" t="0" r="0" b="0"/>
              <a:pathLst>
                <a:path w="105286" h="263212">
                  <a:moveTo>
                    <a:pt x="105285" y="0"/>
                  </a:moveTo>
                  <a:lnTo>
                    <a:pt x="70956" y="60873"/>
                  </a:lnTo>
                  <a:lnTo>
                    <a:pt x="54949" y="86666"/>
                  </a:lnTo>
                  <a:lnTo>
                    <a:pt x="39060" y="143591"/>
                  </a:lnTo>
                  <a:lnTo>
                    <a:pt x="24656" y="197209"/>
                  </a:lnTo>
                  <a:lnTo>
                    <a:pt x="10546" y="238477"/>
                  </a:lnTo>
                  <a:lnTo>
                    <a:pt x="0" y="263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120 Forma libre"/>
            <p:cNvSpPr/>
            <p:nvPr/>
          </p:nvSpPr>
          <p:spPr>
            <a:xfrm>
              <a:off x="1776532" y="9560302"/>
              <a:ext cx="63587" cy="125155"/>
            </a:xfrm>
            <a:custGeom>
              <a:avLst/>
              <a:gdLst/>
              <a:ahLst/>
              <a:cxnLst/>
              <a:rect l="0" t="0" r="0" b="0"/>
              <a:pathLst>
                <a:path w="63587" h="125155">
                  <a:moveTo>
                    <a:pt x="63586" y="18130"/>
                  </a:moveTo>
                  <a:lnTo>
                    <a:pt x="52408" y="6952"/>
                  </a:lnTo>
                  <a:lnTo>
                    <a:pt x="34442" y="1464"/>
                  </a:lnTo>
                  <a:lnTo>
                    <a:pt x="23100" y="0"/>
                  </a:lnTo>
                  <a:lnTo>
                    <a:pt x="14368" y="2534"/>
                  </a:lnTo>
                  <a:lnTo>
                    <a:pt x="7378" y="7733"/>
                  </a:lnTo>
                  <a:lnTo>
                    <a:pt x="1547" y="14707"/>
                  </a:lnTo>
                  <a:lnTo>
                    <a:pt x="0" y="21698"/>
                  </a:lnTo>
                  <a:lnTo>
                    <a:pt x="1308" y="28697"/>
                  </a:lnTo>
                  <a:lnTo>
                    <a:pt x="36123" y="90562"/>
                  </a:lnTo>
                  <a:lnTo>
                    <a:pt x="45278" y="101514"/>
                  </a:lnTo>
                  <a:lnTo>
                    <a:pt x="47871" y="109984"/>
                  </a:lnTo>
                  <a:lnTo>
                    <a:pt x="46090" y="116800"/>
                  </a:lnTo>
                  <a:lnTo>
                    <a:pt x="41394" y="122515"/>
                  </a:lnTo>
                  <a:lnTo>
                    <a:pt x="34754" y="125154"/>
                  </a:lnTo>
                  <a:lnTo>
                    <a:pt x="415" y="123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121 Forma libre"/>
            <p:cNvSpPr/>
            <p:nvPr/>
          </p:nvSpPr>
          <p:spPr>
            <a:xfrm>
              <a:off x="1931793" y="9420505"/>
              <a:ext cx="41600" cy="126343"/>
            </a:xfrm>
            <a:custGeom>
              <a:avLst/>
              <a:gdLst/>
              <a:ahLst/>
              <a:cxnLst/>
              <a:rect l="0" t="0" r="0" b="0"/>
              <a:pathLst>
                <a:path w="41600" h="126343">
                  <a:moveTo>
                    <a:pt x="3082" y="0"/>
                  </a:moveTo>
                  <a:lnTo>
                    <a:pt x="37980" y="29309"/>
                  </a:lnTo>
                  <a:lnTo>
                    <a:pt x="41555" y="35916"/>
                  </a:lnTo>
                  <a:lnTo>
                    <a:pt x="41599" y="42662"/>
                  </a:lnTo>
                  <a:lnTo>
                    <a:pt x="39288" y="49498"/>
                  </a:lnTo>
                  <a:lnTo>
                    <a:pt x="27362" y="60214"/>
                  </a:lnTo>
                  <a:lnTo>
                    <a:pt x="19269" y="64709"/>
                  </a:lnTo>
                  <a:lnTo>
                    <a:pt x="7157" y="79062"/>
                  </a:lnTo>
                  <a:lnTo>
                    <a:pt x="2289" y="87803"/>
                  </a:lnTo>
                  <a:lnTo>
                    <a:pt x="0" y="103754"/>
                  </a:lnTo>
                  <a:lnTo>
                    <a:pt x="3082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122 Forma libre"/>
            <p:cNvSpPr/>
            <p:nvPr/>
          </p:nvSpPr>
          <p:spPr>
            <a:xfrm>
              <a:off x="1482149" y="9136235"/>
              <a:ext cx="431670" cy="63172"/>
            </a:xfrm>
            <a:custGeom>
              <a:avLst/>
              <a:gdLst/>
              <a:ahLst/>
              <a:cxnLst/>
              <a:rect l="0" t="0" r="0" b="0"/>
              <a:pathLst>
                <a:path w="431670" h="63172">
                  <a:moveTo>
                    <a:pt x="431669" y="0"/>
                  </a:moveTo>
                  <a:lnTo>
                    <a:pt x="414901" y="11179"/>
                  </a:lnTo>
                  <a:lnTo>
                    <a:pt x="363323" y="20276"/>
                  </a:lnTo>
                  <a:lnTo>
                    <a:pt x="310673" y="32125"/>
                  </a:lnTo>
                  <a:lnTo>
                    <a:pt x="250231" y="45730"/>
                  </a:lnTo>
                  <a:lnTo>
                    <a:pt x="194401" y="52448"/>
                  </a:lnTo>
                  <a:lnTo>
                    <a:pt x="131925" y="61528"/>
                  </a:lnTo>
                  <a:lnTo>
                    <a:pt x="71315" y="54622"/>
                  </a:lnTo>
                  <a:lnTo>
                    <a:pt x="33999" y="56348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123 Forma libre"/>
            <p:cNvSpPr/>
            <p:nvPr/>
          </p:nvSpPr>
          <p:spPr>
            <a:xfrm>
              <a:off x="1334750" y="9106821"/>
              <a:ext cx="617673" cy="124172"/>
            </a:xfrm>
            <a:custGeom>
              <a:avLst/>
              <a:gdLst/>
              <a:ahLst/>
              <a:cxnLst/>
              <a:rect l="0" t="0" r="0" b="0"/>
              <a:pathLst>
                <a:path w="617673" h="124172">
                  <a:moveTo>
                    <a:pt x="84229" y="50471"/>
                  </a:moveTo>
                  <a:lnTo>
                    <a:pt x="133159" y="50471"/>
                  </a:lnTo>
                  <a:lnTo>
                    <a:pt x="186701" y="44882"/>
                  </a:lnTo>
                  <a:lnTo>
                    <a:pt x="239477" y="39749"/>
                  </a:lnTo>
                  <a:lnTo>
                    <a:pt x="298082" y="31803"/>
                  </a:lnTo>
                  <a:lnTo>
                    <a:pt x="360048" y="24298"/>
                  </a:lnTo>
                  <a:lnTo>
                    <a:pt x="417348" y="19955"/>
                  </a:lnTo>
                  <a:lnTo>
                    <a:pt x="473727" y="19097"/>
                  </a:lnTo>
                  <a:lnTo>
                    <a:pt x="529924" y="18928"/>
                  </a:lnTo>
                  <a:lnTo>
                    <a:pt x="586085" y="11658"/>
                  </a:lnTo>
                  <a:lnTo>
                    <a:pt x="617672" y="9336"/>
                  </a:lnTo>
                  <a:lnTo>
                    <a:pt x="566503" y="2897"/>
                  </a:lnTo>
                  <a:lnTo>
                    <a:pt x="509169" y="0"/>
                  </a:lnTo>
                  <a:lnTo>
                    <a:pt x="449664" y="6360"/>
                  </a:lnTo>
                  <a:lnTo>
                    <a:pt x="399176" y="10885"/>
                  </a:lnTo>
                  <a:lnTo>
                    <a:pt x="350292" y="19635"/>
                  </a:lnTo>
                  <a:lnTo>
                    <a:pt x="303052" y="29637"/>
                  </a:lnTo>
                  <a:lnTo>
                    <a:pt x="245866" y="43496"/>
                  </a:lnTo>
                  <a:lnTo>
                    <a:pt x="185134" y="65904"/>
                  </a:lnTo>
                  <a:lnTo>
                    <a:pt x="123744" y="89742"/>
                  </a:lnTo>
                  <a:lnTo>
                    <a:pt x="61228" y="106062"/>
                  </a:lnTo>
                  <a:lnTo>
                    <a:pt x="0" y="124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481942" y="9736360"/>
            <a:ext cx="689943" cy="389555"/>
            <a:chOff x="481942" y="9736360"/>
            <a:chExt cx="689943" cy="389555"/>
          </a:xfrm>
        </p:grpSpPr>
        <p:sp>
          <p:nvSpPr>
            <p:cNvPr id="126" name="125 Forma libre"/>
            <p:cNvSpPr/>
            <p:nvPr/>
          </p:nvSpPr>
          <p:spPr>
            <a:xfrm>
              <a:off x="490676" y="9810059"/>
              <a:ext cx="78603" cy="210571"/>
            </a:xfrm>
            <a:custGeom>
              <a:avLst/>
              <a:gdLst/>
              <a:ahLst/>
              <a:cxnLst/>
              <a:rect l="0" t="0" r="0" b="0"/>
              <a:pathLst>
                <a:path w="78603" h="210571">
                  <a:moveTo>
                    <a:pt x="43909" y="0"/>
                  </a:moveTo>
                  <a:lnTo>
                    <a:pt x="9162" y="37087"/>
                  </a:lnTo>
                  <a:lnTo>
                    <a:pt x="0" y="55088"/>
                  </a:lnTo>
                  <a:lnTo>
                    <a:pt x="598" y="62462"/>
                  </a:lnTo>
                  <a:lnTo>
                    <a:pt x="4507" y="68547"/>
                  </a:lnTo>
                  <a:lnTo>
                    <a:pt x="51086" y="112619"/>
                  </a:lnTo>
                  <a:lnTo>
                    <a:pt x="70630" y="148848"/>
                  </a:lnTo>
                  <a:lnTo>
                    <a:pt x="78401" y="169101"/>
                  </a:lnTo>
                  <a:lnTo>
                    <a:pt x="78602" y="178245"/>
                  </a:lnTo>
                  <a:lnTo>
                    <a:pt x="64966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126 Forma libre"/>
            <p:cNvSpPr/>
            <p:nvPr/>
          </p:nvSpPr>
          <p:spPr>
            <a:xfrm>
              <a:off x="481942" y="9736360"/>
              <a:ext cx="84229" cy="73700"/>
            </a:xfrm>
            <a:custGeom>
              <a:avLst/>
              <a:gdLst/>
              <a:ahLst/>
              <a:cxnLst/>
              <a:rect l="0" t="0" r="0" b="0"/>
              <a:pathLst>
                <a:path w="84229" h="73700">
                  <a:moveTo>
                    <a:pt x="0" y="0"/>
                  </a:moveTo>
                  <a:lnTo>
                    <a:pt x="58563" y="55087"/>
                  </a:lnTo>
                  <a:lnTo>
                    <a:pt x="70092" y="65427"/>
                  </a:lnTo>
                  <a:lnTo>
                    <a:pt x="84228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127 Forma libre"/>
            <p:cNvSpPr/>
            <p:nvPr/>
          </p:nvSpPr>
          <p:spPr>
            <a:xfrm>
              <a:off x="606711" y="9857113"/>
              <a:ext cx="177441" cy="169673"/>
            </a:xfrm>
            <a:custGeom>
              <a:avLst/>
              <a:gdLst/>
              <a:ahLst/>
              <a:cxnLst/>
              <a:rect l="0" t="0" r="0" b="0"/>
              <a:pathLst>
                <a:path w="177441" h="169673">
                  <a:moveTo>
                    <a:pt x="138444" y="5589"/>
                  </a:moveTo>
                  <a:lnTo>
                    <a:pt x="121676" y="0"/>
                  </a:lnTo>
                  <a:lnTo>
                    <a:pt x="83303" y="2113"/>
                  </a:lnTo>
                  <a:lnTo>
                    <a:pt x="46066" y="15737"/>
                  </a:lnTo>
                  <a:lnTo>
                    <a:pt x="18396" y="40181"/>
                  </a:lnTo>
                  <a:lnTo>
                    <a:pt x="969" y="75240"/>
                  </a:lnTo>
                  <a:lnTo>
                    <a:pt x="0" y="87118"/>
                  </a:lnTo>
                  <a:lnTo>
                    <a:pt x="5163" y="109674"/>
                  </a:lnTo>
                  <a:lnTo>
                    <a:pt x="21224" y="136514"/>
                  </a:lnTo>
                  <a:lnTo>
                    <a:pt x="51979" y="159286"/>
                  </a:lnTo>
                  <a:lnTo>
                    <a:pt x="90728" y="169672"/>
                  </a:lnTo>
                  <a:lnTo>
                    <a:pt x="114897" y="165863"/>
                  </a:lnTo>
                  <a:lnTo>
                    <a:pt x="126256" y="161571"/>
                  </a:lnTo>
                  <a:lnTo>
                    <a:pt x="145115" y="144325"/>
                  </a:lnTo>
                  <a:lnTo>
                    <a:pt x="165767" y="108307"/>
                  </a:lnTo>
                  <a:lnTo>
                    <a:pt x="176175" y="68000"/>
                  </a:lnTo>
                  <a:lnTo>
                    <a:pt x="177440" y="43856"/>
                  </a:lnTo>
                  <a:lnTo>
                    <a:pt x="170029" y="16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128 Forma libre"/>
            <p:cNvSpPr/>
            <p:nvPr/>
          </p:nvSpPr>
          <p:spPr>
            <a:xfrm>
              <a:off x="851903" y="9852174"/>
              <a:ext cx="188050" cy="141042"/>
            </a:xfrm>
            <a:custGeom>
              <a:avLst/>
              <a:gdLst/>
              <a:ahLst/>
              <a:cxnLst/>
              <a:rect l="0" t="0" r="0" b="0"/>
              <a:pathLst>
                <a:path w="188050" h="141042">
                  <a:moveTo>
                    <a:pt x="9065" y="0"/>
                  </a:moveTo>
                  <a:lnTo>
                    <a:pt x="0" y="58616"/>
                  </a:lnTo>
                  <a:lnTo>
                    <a:pt x="4559" y="93407"/>
                  </a:lnTo>
                  <a:lnTo>
                    <a:pt x="18909" y="125942"/>
                  </a:lnTo>
                  <a:lnTo>
                    <a:pt x="27326" y="133094"/>
                  </a:lnTo>
                  <a:lnTo>
                    <a:pt x="49156" y="141041"/>
                  </a:lnTo>
                  <a:lnTo>
                    <a:pt x="71337" y="138334"/>
                  </a:lnTo>
                  <a:lnTo>
                    <a:pt x="92894" y="128162"/>
                  </a:lnTo>
                  <a:lnTo>
                    <a:pt x="155259" y="81340"/>
                  </a:lnTo>
                  <a:lnTo>
                    <a:pt x="177294" y="61015"/>
                  </a:lnTo>
                  <a:lnTo>
                    <a:pt x="18804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129 Forma libre"/>
            <p:cNvSpPr/>
            <p:nvPr/>
          </p:nvSpPr>
          <p:spPr>
            <a:xfrm>
              <a:off x="966253" y="9904816"/>
              <a:ext cx="21058" cy="63172"/>
            </a:xfrm>
            <a:custGeom>
              <a:avLst/>
              <a:gdLst/>
              <a:ahLst/>
              <a:cxnLst/>
              <a:rect l="0" t="0" r="0" b="0"/>
              <a:pathLst>
                <a:path w="21058" h="63172">
                  <a:moveTo>
                    <a:pt x="0" y="0"/>
                  </a:moveTo>
                  <a:lnTo>
                    <a:pt x="21057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130 Forma libre"/>
            <p:cNvSpPr/>
            <p:nvPr/>
          </p:nvSpPr>
          <p:spPr>
            <a:xfrm>
              <a:off x="925389" y="9943682"/>
              <a:ext cx="246496" cy="182233"/>
            </a:xfrm>
            <a:custGeom>
              <a:avLst/>
              <a:gdLst/>
              <a:ahLst/>
              <a:cxnLst/>
              <a:rect l="0" t="0" r="0" b="0"/>
              <a:pathLst>
                <a:path w="246496" h="182233">
                  <a:moveTo>
                    <a:pt x="240905" y="55891"/>
                  </a:moveTo>
                  <a:lnTo>
                    <a:pt x="246495" y="39123"/>
                  </a:lnTo>
                  <a:lnTo>
                    <a:pt x="245802" y="31844"/>
                  </a:lnTo>
                  <a:lnTo>
                    <a:pt x="238792" y="17517"/>
                  </a:lnTo>
                  <a:lnTo>
                    <a:pt x="221639" y="6470"/>
                  </a:lnTo>
                  <a:lnTo>
                    <a:pt x="199587" y="0"/>
                  </a:lnTo>
                  <a:lnTo>
                    <a:pt x="178088" y="1024"/>
                  </a:lnTo>
                  <a:lnTo>
                    <a:pt x="159954" y="8499"/>
                  </a:lnTo>
                  <a:lnTo>
                    <a:pt x="151843" y="13768"/>
                  </a:lnTo>
                  <a:lnTo>
                    <a:pt x="139711" y="28981"/>
                  </a:lnTo>
                  <a:lnTo>
                    <a:pt x="134838" y="37951"/>
                  </a:lnTo>
                  <a:lnTo>
                    <a:pt x="132543" y="57276"/>
                  </a:lnTo>
                  <a:lnTo>
                    <a:pt x="133569" y="67343"/>
                  </a:lnTo>
                  <a:lnTo>
                    <a:pt x="138932" y="76393"/>
                  </a:lnTo>
                  <a:lnTo>
                    <a:pt x="182879" y="115016"/>
                  </a:lnTo>
                  <a:lnTo>
                    <a:pt x="183504" y="121044"/>
                  </a:lnTo>
                  <a:lnTo>
                    <a:pt x="179241" y="126232"/>
                  </a:lnTo>
                  <a:lnTo>
                    <a:pt x="160857" y="135117"/>
                  </a:lnTo>
                  <a:lnTo>
                    <a:pt x="107634" y="150352"/>
                  </a:lnTo>
                  <a:lnTo>
                    <a:pt x="67277" y="157968"/>
                  </a:lnTo>
                  <a:lnTo>
                    <a:pt x="6827" y="160542"/>
                  </a:lnTo>
                  <a:lnTo>
                    <a:pt x="625" y="159583"/>
                  </a:lnTo>
                  <a:lnTo>
                    <a:pt x="0" y="157775"/>
                  </a:lnTo>
                  <a:lnTo>
                    <a:pt x="3093" y="155398"/>
                  </a:lnTo>
                  <a:lnTo>
                    <a:pt x="29802" y="152054"/>
                  </a:lnTo>
                  <a:lnTo>
                    <a:pt x="81920" y="158161"/>
                  </a:lnTo>
                  <a:lnTo>
                    <a:pt x="130367" y="161452"/>
                  </a:lnTo>
                  <a:lnTo>
                    <a:pt x="192901" y="172452"/>
                  </a:lnTo>
                  <a:lnTo>
                    <a:pt x="230377" y="1822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2952086" y="3807565"/>
            <a:ext cx="701304" cy="558012"/>
            <a:chOff x="2952086" y="3807565"/>
            <a:chExt cx="701304" cy="558012"/>
          </a:xfrm>
        </p:grpSpPr>
        <p:sp>
          <p:nvSpPr>
            <p:cNvPr id="133" name="132 Forma libre"/>
            <p:cNvSpPr/>
            <p:nvPr/>
          </p:nvSpPr>
          <p:spPr>
            <a:xfrm>
              <a:off x="2952086" y="3828622"/>
              <a:ext cx="374920" cy="536955"/>
            </a:xfrm>
            <a:custGeom>
              <a:avLst/>
              <a:gdLst/>
              <a:ahLst/>
              <a:cxnLst/>
              <a:rect l="0" t="0" r="0" b="0"/>
              <a:pathLst>
                <a:path w="374920" h="536955">
                  <a:moveTo>
                    <a:pt x="322277" y="0"/>
                  </a:moveTo>
                  <a:lnTo>
                    <a:pt x="268162" y="42662"/>
                  </a:lnTo>
                  <a:lnTo>
                    <a:pt x="215628" y="79621"/>
                  </a:lnTo>
                  <a:lnTo>
                    <a:pt x="160267" y="125086"/>
                  </a:lnTo>
                  <a:lnTo>
                    <a:pt x="98942" y="173797"/>
                  </a:lnTo>
                  <a:lnTo>
                    <a:pt x="51344" y="235715"/>
                  </a:lnTo>
                  <a:lnTo>
                    <a:pt x="18198" y="294219"/>
                  </a:lnTo>
                  <a:lnTo>
                    <a:pt x="5807" y="322617"/>
                  </a:lnTo>
                  <a:lnTo>
                    <a:pt x="0" y="363742"/>
                  </a:lnTo>
                  <a:lnTo>
                    <a:pt x="2788" y="387441"/>
                  </a:lnTo>
                  <a:lnTo>
                    <a:pt x="16524" y="420514"/>
                  </a:lnTo>
                  <a:lnTo>
                    <a:pt x="41000" y="452540"/>
                  </a:lnTo>
                  <a:lnTo>
                    <a:pt x="102497" y="493891"/>
                  </a:lnTo>
                  <a:lnTo>
                    <a:pt x="163180" y="517139"/>
                  </a:lnTo>
                  <a:lnTo>
                    <a:pt x="214176" y="529263"/>
                  </a:lnTo>
                  <a:lnTo>
                    <a:pt x="266330" y="534675"/>
                  </a:lnTo>
                  <a:lnTo>
                    <a:pt x="307550" y="535941"/>
                  </a:lnTo>
                  <a:lnTo>
                    <a:pt x="354958" y="536654"/>
                  </a:lnTo>
                  <a:lnTo>
                    <a:pt x="374919" y="536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133 Forma libre"/>
            <p:cNvSpPr/>
            <p:nvPr/>
          </p:nvSpPr>
          <p:spPr>
            <a:xfrm>
              <a:off x="3116435" y="3807565"/>
              <a:ext cx="252685" cy="84229"/>
            </a:xfrm>
            <a:custGeom>
              <a:avLst/>
              <a:gdLst/>
              <a:ahLst/>
              <a:cxnLst/>
              <a:rect l="0" t="0" r="0" b="0"/>
              <a:pathLst>
                <a:path w="252685" h="84229">
                  <a:moveTo>
                    <a:pt x="0" y="0"/>
                  </a:moveTo>
                  <a:lnTo>
                    <a:pt x="55045" y="17958"/>
                  </a:lnTo>
                  <a:lnTo>
                    <a:pt x="106453" y="34787"/>
                  </a:lnTo>
                  <a:lnTo>
                    <a:pt x="161668" y="54705"/>
                  </a:lnTo>
                  <a:lnTo>
                    <a:pt x="215295" y="75970"/>
                  </a:lnTo>
                  <a:lnTo>
                    <a:pt x="252684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134 Forma libre"/>
            <p:cNvSpPr/>
            <p:nvPr/>
          </p:nvSpPr>
          <p:spPr>
            <a:xfrm>
              <a:off x="3063793" y="4028664"/>
              <a:ext cx="136871" cy="31586"/>
            </a:xfrm>
            <a:custGeom>
              <a:avLst/>
              <a:gdLst/>
              <a:ahLst/>
              <a:cxnLst/>
              <a:rect l="0" t="0" r="0" b="0"/>
              <a:pathLst>
                <a:path w="136871" h="31586">
                  <a:moveTo>
                    <a:pt x="0" y="0"/>
                  </a:moveTo>
                  <a:lnTo>
                    <a:pt x="58554" y="17958"/>
                  </a:lnTo>
                  <a:lnTo>
                    <a:pt x="118974" y="28547"/>
                  </a:lnTo>
                  <a:lnTo>
                    <a:pt x="13687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135 Forma libre"/>
            <p:cNvSpPr/>
            <p:nvPr/>
          </p:nvSpPr>
          <p:spPr>
            <a:xfrm>
              <a:off x="3287773" y="4144477"/>
              <a:ext cx="217776" cy="209732"/>
            </a:xfrm>
            <a:custGeom>
              <a:avLst/>
              <a:gdLst/>
              <a:ahLst/>
              <a:cxnLst/>
              <a:rect l="0" t="0" r="0" b="0"/>
              <a:pathLst>
                <a:path w="217776" h="209732">
                  <a:moveTo>
                    <a:pt x="39232" y="0"/>
                  </a:moveTo>
                  <a:lnTo>
                    <a:pt x="39232" y="54145"/>
                  </a:lnTo>
                  <a:lnTo>
                    <a:pt x="44822" y="109092"/>
                  </a:lnTo>
                  <a:lnTo>
                    <a:pt x="47615" y="163836"/>
                  </a:lnTo>
                  <a:lnTo>
                    <a:pt x="43738" y="187460"/>
                  </a:lnTo>
                  <a:lnTo>
                    <a:pt x="38727" y="196333"/>
                  </a:lnTo>
                  <a:lnTo>
                    <a:pt x="23800" y="209312"/>
                  </a:lnTo>
                  <a:lnTo>
                    <a:pt x="17246" y="209731"/>
                  </a:lnTo>
                  <a:lnTo>
                    <a:pt x="11706" y="206502"/>
                  </a:lnTo>
                  <a:lnTo>
                    <a:pt x="6844" y="200839"/>
                  </a:lnTo>
                  <a:lnTo>
                    <a:pt x="0" y="164923"/>
                  </a:lnTo>
                  <a:lnTo>
                    <a:pt x="9150" y="122826"/>
                  </a:lnTo>
                  <a:lnTo>
                    <a:pt x="26680" y="86306"/>
                  </a:lnTo>
                  <a:lnTo>
                    <a:pt x="46132" y="67214"/>
                  </a:lnTo>
                  <a:lnTo>
                    <a:pt x="70375" y="53270"/>
                  </a:lnTo>
                  <a:lnTo>
                    <a:pt x="124066" y="44318"/>
                  </a:lnTo>
                  <a:lnTo>
                    <a:pt x="179732" y="48139"/>
                  </a:lnTo>
                  <a:lnTo>
                    <a:pt x="201502" y="56880"/>
                  </a:lnTo>
                  <a:lnTo>
                    <a:pt x="210583" y="62486"/>
                  </a:lnTo>
                  <a:lnTo>
                    <a:pt x="215467" y="70904"/>
                  </a:lnTo>
                  <a:lnTo>
                    <a:pt x="217775" y="92734"/>
                  </a:lnTo>
                  <a:lnTo>
                    <a:pt x="213243" y="101597"/>
                  </a:lnTo>
                  <a:lnTo>
                    <a:pt x="195729" y="114565"/>
                  </a:lnTo>
                  <a:lnTo>
                    <a:pt x="144517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136 Forma libre"/>
            <p:cNvSpPr/>
            <p:nvPr/>
          </p:nvSpPr>
          <p:spPr>
            <a:xfrm>
              <a:off x="3558632" y="4186591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137 Forma libre"/>
            <p:cNvSpPr/>
            <p:nvPr/>
          </p:nvSpPr>
          <p:spPr>
            <a:xfrm>
              <a:off x="3579689" y="4323462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0"/>
                  </a:moveTo>
                  <a:lnTo>
                    <a:pt x="42692" y="8333"/>
                  </a:lnTo>
                  <a:lnTo>
                    <a:pt x="7370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138 Forma libre"/>
            <p:cNvSpPr/>
            <p:nvPr/>
          </p:nvSpPr>
          <p:spPr>
            <a:xfrm>
              <a:off x="3432290" y="4239234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3087947" y="9438654"/>
            <a:ext cx="1260323" cy="637777"/>
            <a:chOff x="3087947" y="9438654"/>
            <a:chExt cx="1260323" cy="637777"/>
          </a:xfrm>
        </p:grpSpPr>
        <p:sp>
          <p:nvSpPr>
            <p:cNvPr id="141" name="140 Forma libre"/>
            <p:cNvSpPr/>
            <p:nvPr/>
          </p:nvSpPr>
          <p:spPr>
            <a:xfrm>
              <a:off x="3087947" y="9444720"/>
              <a:ext cx="449629" cy="589597"/>
            </a:xfrm>
            <a:custGeom>
              <a:avLst/>
              <a:gdLst/>
              <a:ahLst/>
              <a:cxnLst/>
              <a:rect l="0" t="0" r="0" b="0"/>
              <a:pathLst>
                <a:path w="449629" h="589597">
                  <a:moveTo>
                    <a:pt x="270644" y="0"/>
                  </a:moveTo>
                  <a:lnTo>
                    <a:pt x="221146" y="59594"/>
                  </a:lnTo>
                  <a:lnTo>
                    <a:pt x="166581" y="109320"/>
                  </a:lnTo>
                  <a:lnTo>
                    <a:pt x="105642" y="169940"/>
                  </a:lnTo>
                  <a:lnTo>
                    <a:pt x="60756" y="230188"/>
                  </a:lnTo>
                  <a:lnTo>
                    <a:pt x="23684" y="293084"/>
                  </a:lnTo>
                  <a:lnTo>
                    <a:pt x="3406" y="354598"/>
                  </a:lnTo>
                  <a:lnTo>
                    <a:pt x="0" y="403504"/>
                  </a:lnTo>
                  <a:lnTo>
                    <a:pt x="7049" y="448150"/>
                  </a:lnTo>
                  <a:lnTo>
                    <a:pt x="17400" y="476819"/>
                  </a:lnTo>
                  <a:lnTo>
                    <a:pt x="47560" y="513677"/>
                  </a:lnTo>
                  <a:lnTo>
                    <a:pt x="108078" y="549167"/>
                  </a:lnTo>
                  <a:lnTo>
                    <a:pt x="160215" y="570338"/>
                  </a:lnTo>
                  <a:lnTo>
                    <a:pt x="220767" y="583370"/>
                  </a:lnTo>
                  <a:lnTo>
                    <a:pt x="266414" y="586829"/>
                  </a:lnTo>
                  <a:lnTo>
                    <a:pt x="310878" y="588366"/>
                  </a:lnTo>
                  <a:lnTo>
                    <a:pt x="372252" y="589232"/>
                  </a:lnTo>
                  <a:lnTo>
                    <a:pt x="418123" y="589488"/>
                  </a:lnTo>
                  <a:lnTo>
                    <a:pt x="449628" y="5895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141 Forma libre"/>
            <p:cNvSpPr/>
            <p:nvPr/>
          </p:nvSpPr>
          <p:spPr>
            <a:xfrm>
              <a:off x="3348062" y="9438654"/>
              <a:ext cx="252685" cy="27124"/>
            </a:xfrm>
            <a:custGeom>
              <a:avLst/>
              <a:gdLst/>
              <a:ahLst/>
              <a:cxnLst/>
              <a:rect l="0" t="0" r="0" b="0"/>
              <a:pathLst>
                <a:path w="252685" h="27124">
                  <a:moveTo>
                    <a:pt x="0" y="6066"/>
                  </a:moveTo>
                  <a:lnTo>
                    <a:pt x="43197" y="0"/>
                  </a:lnTo>
                  <a:lnTo>
                    <a:pt x="97027" y="3749"/>
                  </a:lnTo>
                  <a:lnTo>
                    <a:pt x="149372" y="6549"/>
                  </a:lnTo>
                  <a:lnTo>
                    <a:pt x="209574" y="17384"/>
                  </a:lnTo>
                  <a:lnTo>
                    <a:pt x="252684" y="271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142 Forma libre"/>
            <p:cNvSpPr/>
            <p:nvPr/>
          </p:nvSpPr>
          <p:spPr>
            <a:xfrm>
              <a:off x="3221720" y="9718461"/>
              <a:ext cx="147400" cy="31587"/>
            </a:xfrm>
            <a:custGeom>
              <a:avLst/>
              <a:gdLst/>
              <a:ahLst/>
              <a:cxnLst/>
              <a:rect l="0" t="0" r="0" b="0"/>
              <a:pathLst>
                <a:path w="147400" h="31587">
                  <a:moveTo>
                    <a:pt x="0" y="0"/>
                  </a:moveTo>
                  <a:lnTo>
                    <a:pt x="17981" y="15642"/>
                  </a:lnTo>
                  <a:lnTo>
                    <a:pt x="34898" y="23720"/>
                  </a:lnTo>
                  <a:lnTo>
                    <a:pt x="83929" y="30032"/>
                  </a:lnTo>
                  <a:lnTo>
                    <a:pt x="147399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143 Forma libre"/>
            <p:cNvSpPr/>
            <p:nvPr/>
          </p:nvSpPr>
          <p:spPr>
            <a:xfrm>
              <a:off x="3624842" y="9792160"/>
              <a:ext cx="365460" cy="233960"/>
            </a:xfrm>
            <a:custGeom>
              <a:avLst/>
              <a:gdLst/>
              <a:ahLst/>
              <a:cxnLst/>
              <a:rect l="0" t="0" r="0" b="0"/>
              <a:pathLst>
                <a:path w="365460" h="233960">
                  <a:moveTo>
                    <a:pt x="28547" y="0"/>
                  </a:moveTo>
                  <a:lnTo>
                    <a:pt x="10588" y="61111"/>
                  </a:lnTo>
                  <a:lnTo>
                    <a:pt x="0" y="114238"/>
                  </a:lnTo>
                  <a:lnTo>
                    <a:pt x="981" y="164870"/>
                  </a:lnTo>
                  <a:lnTo>
                    <a:pt x="3151" y="180103"/>
                  </a:lnTo>
                  <a:lnTo>
                    <a:pt x="14920" y="203269"/>
                  </a:lnTo>
                  <a:lnTo>
                    <a:pt x="22971" y="212722"/>
                  </a:lnTo>
                  <a:lnTo>
                    <a:pt x="44396" y="226345"/>
                  </a:lnTo>
                  <a:lnTo>
                    <a:pt x="68346" y="233959"/>
                  </a:lnTo>
                  <a:lnTo>
                    <a:pt x="90689" y="233444"/>
                  </a:lnTo>
                  <a:lnTo>
                    <a:pt x="147344" y="212081"/>
                  </a:lnTo>
                  <a:lnTo>
                    <a:pt x="207708" y="192052"/>
                  </a:lnTo>
                  <a:lnTo>
                    <a:pt x="269108" y="160848"/>
                  </a:lnTo>
                  <a:lnTo>
                    <a:pt x="323135" y="137718"/>
                  </a:lnTo>
                  <a:lnTo>
                    <a:pt x="365459" y="126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144 Forma libre"/>
            <p:cNvSpPr/>
            <p:nvPr/>
          </p:nvSpPr>
          <p:spPr>
            <a:xfrm>
              <a:off x="3832373" y="9981674"/>
              <a:ext cx="126343" cy="94757"/>
            </a:xfrm>
            <a:custGeom>
              <a:avLst/>
              <a:gdLst/>
              <a:ahLst/>
              <a:cxnLst/>
              <a:rect l="0" t="0" r="0" b="0"/>
              <a:pathLst>
                <a:path w="126343" h="94757">
                  <a:moveTo>
                    <a:pt x="0" y="0"/>
                  </a:moveTo>
                  <a:lnTo>
                    <a:pt x="5590" y="16768"/>
                  </a:lnTo>
                  <a:lnTo>
                    <a:pt x="37011" y="43962"/>
                  </a:lnTo>
                  <a:lnTo>
                    <a:pt x="99299" y="80427"/>
                  </a:lnTo>
                  <a:lnTo>
                    <a:pt x="126342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145 Forma libre"/>
            <p:cNvSpPr/>
            <p:nvPr/>
          </p:nvSpPr>
          <p:spPr>
            <a:xfrm>
              <a:off x="4158757" y="9907974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0"/>
                  </a:moveTo>
                  <a:lnTo>
                    <a:pt x="62092" y="5590"/>
                  </a:lnTo>
                  <a:lnTo>
                    <a:pt x="84228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146 Forma libre"/>
            <p:cNvSpPr/>
            <p:nvPr/>
          </p:nvSpPr>
          <p:spPr>
            <a:xfrm>
              <a:off x="4211399" y="10034316"/>
              <a:ext cx="136871" cy="1"/>
            </a:xfrm>
            <a:custGeom>
              <a:avLst/>
              <a:gdLst/>
              <a:ahLst/>
              <a:cxnLst/>
              <a:rect l="0" t="0" r="0" b="0"/>
              <a:pathLst>
                <a:path w="136871" h="1">
                  <a:moveTo>
                    <a:pt x="0" y="0"/>
                  </a:moveTo>
                  <a:lnTo>
                    <a:pt x="60384" y="0"/>
                  </a:lnTo>
                  <a:lnTo>
                    <a:pt x="105629" y="0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152 Grupo"/>
          <p:cNvGrpSpPr/>
          <p:nvPr/>
        </p:nvGrpSpPr>
        <p:grpSpPr>
          <a:xfrm>
            <a:off x="4497132" y="9598735"/>
            <a:ext cx="1209376" cy="273734"/>
            <a:chOff x="4497132" y="9598735"/>
            <a:chExt cx="1209376" cy="273734"/>
          </a:xfrm>
        </p:grpSpPr>
        <p:sp>
          <p:nvSpPr>
            <p:cNvPr id="149" name="148 Forma libre"/>
            <p:cNvSpPr/>
            <p:nvPr/>
          </p:nvSpPr>
          <p:spPr>
            <a:xfrm>
              <a:off x="4497132" y="9644762"/>
              <a:ext cx="409149" cy="157928"/>
            </a:xfrm>
            <a:custGeom>
              <a:avLst/>
              <a:gdLst/>
              <a:ahLst/>
              <a:cxnLst/>
              <a:rect l="0" t="0" r="0" b="0"/>
              <a:pathLst>
                <a:path w="409149" h="157928">
                  <a:moveTo>
                    <a:pt x="9065" y="0"/>
                  </a:moveTo>
                  <a:lnTo>
                    <a:pt x="0" y="58616"/>
                  </a:lnTo>
                  <a:lnTo>
                    <a:pt x="10182" y="118333"/>
                  </a:lnTo>
                  <a:lnTo>
                    <a:pt x="13319" y="131531"/>
                  </a:lnTo>
                  <a:lnTo>
                    <a:pt x="18920" y="137990"/>
                  </a:lnTo>
                  <a:lnTo>
                    <a:pt x="26164" y="139956"/>
                  </a:lnTo>
                  <a:lnTo>
                    <a:pt x="34502" y="138928"/>
                  </a:lnTo>
                  <a:lnTo>
                    <a:pt x="50006" y="128426"/>
                  </a:lnTo>
                  <a:lnTo>
                    <a:pt x="93190" y="78171"/>
                  </a:lnTo>
                  <a:lnTo>
                    <a:pt x="108455" y="55799"/>
                  </a:lnTo>
                  <a:lnTo>
                    <a:pt x="151485" y="14916"/>
                  </a:lnTo>
                  <a:lnTo>
                    <a:pt x="157824" y="13453"/>
                  </a:lnTo>
                  <a:lnTo>
                    <a:pt x="163220" y="15988"/>
                  </a:lnTo>
                  <a:lnTo>
                    <a:pt x="167987" y="21187"/>
                  </a:lnTo>
                  <a:lnTo>
                    <a:pt x="173284" y="39442"/>
                  </a:lnTo>
                  <a:lnTo>
                    <a:pt x="182273" y="83700"/>
                  </a:lnTo>
                  <a:lnTo>
                    <a:pt x="197517" y="115657"/>
                  </a:lnTo>
                  <a:lnTo>
                    <a:pt x="213314" y="130561"/>
                  </a:lnTo>
                  <a:lnTo>
                    <a:pt x="222440" y="136174"/>
                  </a:lnTo>
                  <a:lnTo>
                    <a:pt x="232034" y="137576"/>
                  </a:lnTo>
                  <a:lnTo>
                    <a:pt x="252052" y="132895"/>
                  </a:lnTo>
                  <a:lnTo>
                    <a:pt x="269527" y="119895"/>
                  </a:lnTo>
                  <a:lnTo>
                    <a:pt x="299810" y="88544"/>
                  </a:lnTo>
                  <a:lnTo>
                    <a:pt x="309350" y="84765"/>
                  </a:lnTo>
                  <a:lnTo>
                    <a:pt x="332428" y="83687"/>
                  </a:lnTo>
                  <a:lnTo>
                    <a:pt x="352043" y="90226"/>
                  </a:lnTo>
                  <a:lnTo>
                    <a:pt x="368560" y="102101"/>
                  </a:lnTo>
                  <a:lnTo>
                    <a:pt x="409148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149 Forma libre"/>
            <p:cNvSpPr/>
            <p:nvPr/>
          </p:nvSpPr>
          <p:spPr>
            <a:xfrm>
              <a:off x="5043150" y="9802689"/>
              <a:ext cx="21059" cy="10530"/>
            </a:xfrm>
            <a:custGeom>
              <a:avLst/>
              <a:gdLst/>
              <a:ahLst/>
              <a:cxnLst/>
              <a:rect l="0" t="0" r="0" b="0"/>
              <a:pathLst>
                <a:path w="21059" h="10530">
                  <a:moveTo>
                    <a:pt x="0" y="10529"/>
                  </a:moveTo>
                  <a:lnTo>
                    <a:pt x="210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150 Forma libre"/>
            <p:cNvSpPr/>
            <p:nvPr/>
          </p:nvSpPr>
          <p:spPr>
            <a:xfrm>
              <a:off x="5211606" y="9686875"/>
              <a:ext cx="273742" cy="185594"/>
            </a:xfrm>
            <a:custGeom>
              <a:avLst/>
              <a:gdLst/>
              <a:ahLst/>
              <a:cxnLst/>
              <a:rect l="0" t="0" r="0" b="0"/>
              <a:pathLst>
                <a:path w="273742" h="185594">
                  <a:moveTo>
                    <a:pt x="0" y="0"/>
                  </a:moveTo>
                  <a:lnTo>
                    <a:pt x="0" y="54146"/>
                  </a:lnTo>
                  <a:lnTo>
                    <a:pt x="5590" y="109092"/>
                  </a:lnTo>
                  <a:lnTo>
                    <a:pt x="20244" y="150997"/>
                  </a:lnTo>
                  <a:lnTo>
                    <a:pt x="35904" y="169665"/>
                  </a:lnTo>
                  <a:lnTo>
                    <a:pt x="44993" y="176281"/>
                  </a:lnTo>
                  <a:lnTo>
                    <a:pt x="67571" y="183633"/>
                  </a:lnTo>
                  <a:lnTo>
                    <a:pt x="80142" y="185593"/>
                  </a:lnTo>
                  <a:lnTo>
                    <a:pt x="106589" y="181532"/>
                  </a:lnTo>
                  <a:lnTo>
                    <a:pt x="166072" y="160604"/>
                  </a:lnTo>
                  <a:lnTo>
                    <a:pt x="227888" y="108626"/>
                  </a:lnTo>
                  <a:lnTo>
                    <a:pt x="268144" y="45878"/>
                  </a:lnTo>
                  <a:lnTo>
                    <a:pt x="273741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151 Forma libre"/>
            <p:cNvSpPr/>
            <p:nvPr/>
          </p:nvSpPr>
          <p:spPr>
            <a:xfrm>
              <a:off x="5569576" y="9598735"/>
              <a:ext cx="136932" cy="172370"/>
            </a:xfrm>
            <a:custGeom>
              <a:avLst/>
              <a:gdLst/>
              <a:ahLst/>
              <a:cxnLst/>
              <a:rect l="0" t="0" r="0" b="0"/>
              <a:pathLst>
                <a:path w="136932" h="172370">
                  <a:moveTo>
                    <a:pt x="0" y="24970"/>
                  </a:moveTo>
                  <a:lnTo>
                    <a:pt x="17980" y="9329"/>
                  </a:lnTo>
                  <a:lnTo>
                    <a:pt x="34897" y="1250"/>
                  </a:lnTo>
                  <a:lnTo>
                    <a:pt x="57233" y="0"/>
                  </a:lnTo>
                  <a:lnTo>
                    <a:pt x="104112" y="8729"/>
                  </a:lnTo>
                  <a:lnTo>
                    <a:pt x="130933" y="23927"/>
                  </a:lnTo>
                  <a:lnTo>
                    <a:pt x="135252" y="32464"/>
                  </a:lnTo>
                  <a:lnTo>
                    <a:pt x="136931" y="54427"/>
                  </a:lnTo>
                  <a:lnTo>
                    <a:pt x="130658" y="73547"/>
                  </a:lnTo>
                  <a:lnTo>
                    <a:pt x="118901" y="89843"/>
                  </a:lnTo>
                  <a:lnTo>
                    <a:pt x="101978" y="104885"/>
                  </a:lnTo>
                  <a:lnTo>
                    <a:pt x="98401" y="113342"/>
                  </a:lnTo>
                  <a:lnTo>
                    <a:pt x="98356" y="122489"/>
                  </a:lnTo>
                  <a:lnTo>
                    <a:pt x="104544" y="140841"/>
                  </a:lnTo>
                  <a:lnTo>
                    <a:pt x="126341" y="1723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7" name="166 Grupo"/>
          <p:cNvGrpSpPr/>
          <p:nvPr/>
        </p:nvGrpSpPr>
        <p:grpSpPr>
          <a:xfrm>
            <a:off x="4611482" y="9594450"/>
            <a:ext cx="3990302" cy="1176863"/>
            <a:chOff x="4611482" y="9594450"/>
            <a:chExt cx="3990302" cy="1176863"/>
          </a:xfrm>
        </p:grpSpPr>
        <p:sp>
          <p:nvSpPr>
            <p:cNvPr id="154" name="153 Forma libre"/>
            <p:cNvSpPr/>
            <p:nvPr/>
          </p:nvSpPr>
          <p:spPr>
            <a:xfrm>
              <a:off x="4611482" y="10129073"/>
              <a:ext cx="1158136" cy="126342"/>
            </a:xfrm>
            <a:custGeom>
              <a:avLst/>
              <a:gdLst/>
              <a:ahLst/>
              <a:cxnLst/>
              <a:rect l="0" t="0" r="0" b="0"/>
              <a:pathLst>
                <a:path w="1158136" h="126342">
                  <a:moveTo>
                    <a:pt x="1158135" y="0"/>
                  </a:moveTo>
                  <a:lnTo>
                    <a:pt x="1097404" y="14654"/>
                  </a:lnTo>
                  <a:lnTo>
                    <a:pt x="1035308" y="19791"/>
                  </a:lnTo>
                  <a:lnTo>
                    <a:pt x="983961" y="20681"/>
                  </a:lnTo>
                  <a:lnTo>
                    <a:pt x="924814" y="22115"/>
                  </a:lnTo>
                  <a:lnTo>
                    <a:pt x="862835" y="28259"/>
                  </a:lnTo>
                  <a:lnTo>
                    <a:pt x="821000" y="30107"/>
                  </a:lnTo>
                  <a:lnTo>
                    <a:pt x="775890" y="30929"/>
                  </a:lnTo>
                  <a:lnTo>
                    <a:pt x="728545" y="32463"/>
                  </a:lnTo>
                  <a:lnTo>
                    <a:pt x="680207" y="37044"/>
                  </a:lnTo>
                  <a:lnTo>
                    <a:pt x="631427" y="39861"/>
                  </a:lnTo>
                  <a:lnTo>
                    <a:pt x="581282" y="42282"/>
                  </a:lnTo>
                  <a:lnTo>
                    <a:pt x="527799" y="47258"/>
                  </a:lnTo>
                  <a:lnTo>
                    <a:pt x="475953" y="53369"/>
                  </a:lnTo>
                  <a:lnTo>
                    <a:pt x="425614" y="58814"/>
                  </a:lnTo>
                  <a:lnTo>
                    <a:pt x="375945" y="61235"/>
                  </a:lnTo>
                  <a:lnTo>
                    <a:pt x="326574" y="65430"/>
                  </a:lnTo>
                  <a:lnTo>
                    <a:pt x="277335" y="70025"/>
                  </a:lnTo>
                  <a:lnTo>
                    <a:pt x="228155" y="72066"/>
                  </a:lnTo>
                  <a:lnTo>
                    <a:pt x="165608" y="84394"/>
                  </a:lnTo>
                  <a:lnTo>
                    <a:pt x="110030" y="97275"/>
                  </a:lnTo>
                  <a:lnTo>
                    <a:pt x="48424" y="112108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154 Forma libre"/>
            <p:cNvSpPr/>
            <p:nvPr/>
          </p:nvSpPr>
          <p:spPr>
            <a:xfrm>
              <a:off x="4937866" y="10244886"/>
              <a:ext cx="210570" cy="221099"/>
            </a:xfrm>
            <a:custGeom>
              <a:avLst/>
              <a:gdLst/>
              <a:ahLst/>
              <a:cxnLst/>
              <a:rect l="0" t="0" r="0" b="0"/>
              <a:pathLst>
                <a:path w="210570" h="221099">
                  <a:moveTo>
                    <a:pt x="0" y="0"/>
                  </a:moveTo>
                  <a:lnTo>
                    <a:pt x="27556" y="7236"/>
                  </a:lnTo>
                  <a:lnTo>
                    <a:pt x="80659" y="12997"/>
                  </a:lnTo>
                  <a:lnTo>
                    <a:pt x="136400" y="28402"/>
                  </a:lnTo>
                  <a:lnTo>
                    <a:pt x="195040" y="45666"/>
                  </a:lnTo>
                  <a:lnTo>
                    <a:pt x="202556" y="51501"/>
                  </a:lnTo>
                  <a:lnTo>
                    <a:pt x="206397" y="58901"/>
                  </a:lnTo>
                  <a:lnTo>
                    <a:pt x="207788" y="67343"/>
                  </a:lnTo>
                  <a:lnTo>
                    <a:pt x="206375" y="75311"/>
                  </a:lnTo>
                  <a:lnTo>
                    <a:pt x="198567" y="90403"/>
                  </a:lnTo>
                  <a:lnTo>
                    <a:pt x="163528" y="128732"/>
                  </a:lnTo>
                  <a:lnTo>
                    <a:pt x="159636" y="153530"/>
                  </a:lnTo>
                  <a:lnTo>
                    <a:pt x="163746" y="165525"/>
                  </a:lnTo>
                  <a:lnTo>
                    <a:pt x="210569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155 Forma libre"/>
            <p:cNvSpPr/>
            <p:nvPr/>
          </p:nvSpPr>
          <p:spPr>
            <a:xfrm>
              <a:off x="6517140" y="10023788"/>
              <a:ext cx="189514" cy="42115"/>
            </a:xfrm>
            <a:custGeom>
              <a:avLst/>
              <a:gdLst/>
              <a:ahLst/>
              <a:cxnLst/>
              <a:rect l="0" t="0" r="0" b="0"/>
              <a:pathLst>
                <a:path w="189514" h="42115">
                  <a:moveTo>
                    <a:pt x="0" y="0"/>
                  </a:moveTo>
                  <a:lnTo>
                    <a:pt x="55142" y="14654"/>
                  </a:lnTo>
                  <a:lnTo>
                    <a:pt x="110934" y="20962"/>
                  </a:lnTo>
                  <a:lnTo>
                    <a:pt x="167813" y="35545"/>
                  </a:lnTo>
                  <a:lnTo>
                    <a:pt x="189513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156 Forma libre"/>
            <p:cNvSpPr/>
            <p:nvPr/>
          </p:nvSpPr>
          <p:spPr>
            <a:xfrm>
              <a:off x="6601368" y="10192244"/>
              <a:ext cx="200043" cy="52643"/>
            </a:xfrm>
            <a:custGeom>
              <a:avLst/>
              <a:gdLst/>
              <a:ahLst/>
              <a:cxnLst/>
              <a:rect l="0" t="0" r="0" b="0"/>
              <a:pathLst>
                <a:path w="200043" h="52643">
                  <a:moveTo>
                    <a:pt x="0" y="0"/>
                  </a:moveTo>
                  <a:lnTo>
                    <a:pt x="63450" y="17958"/>
                  </a:lnTo>
                  <a:lnTo>
                    <a:pt x="124664" y="34786"/>
                  </a:lnTo>
                  <a:lnTo>
                    <a:pt x="164839" y="47351"/>
                  </a:lnTo>
                  <a:lnTo>
                    <a:pt x="200042" y="52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157 Forma libre"/>
            <p:cNvSpPr/>
            <p:nvPr/>
          </p:nvSpPr>
          <p:spPr>
            <a:xfrm>
              <a:off x="7087705" y="9697404"/>
              <a:ext cx="176645" cy="284271"/>
            </a:xfrm>
            <a:custGeom>
              <a:avLst/>
              <a:gdLst/>
              <a:ahLst/>
              <a:cxnLst/>
              <a:rect l="0" t="0" r="0" b="0"/>
              <a:pathLst>
                <a:path w="176645" h="284271">
                  <a:moveTo>
                    <a:pt x="29560" y="0"/>
                  </a:moveTo>
                  <a:lnTo>
                    <a:pt x="11601" y="63428"/>
                  </a:lnTo>
                  <a:lnTo>
                    <a:pt x="1013" y="108456"/>
                  </a:lnTo>
                  <a:lnTo>
                    <a:pt x="0" y="121437"/>
                  </a:lnTo>
                  <a:lnTo>
                    <a:pt x="5174" y="130091"/>
                  </a:lnTo>
                  <a:lnTo>
                    <a:pt x="14472" y="135861"/>
                  </a:lnTo>
                  <a:lnTo>
                    <a:pt x="65834" y="150710"/>
                  </a:lnTo>
                  <a:lnTo>
                    <a:pt x="126667" y="171549"/>
                  </a:lnTo>
                  <a:lnTo>
                    <a:pt x="169754" y="197143"/>
                  </a:lnTo>
                  <a:lnTo>
                    <a:pt x="174495" y="206298"/>
                  </a:lnTo>
                  <a:lnTo>
                    <a:pt x="176644" y="228949"/>
                  </a:lnTo>
                  <a:lnTo>
                    <a:pt x="173239" y="239200"/>
                  </a:lnTo>
                  <a:lnTo>
                    <a:pt x="134845" y="284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158 Forma libre"/>
            <p:cNvSpPr/>
            <p:nvPr/>
          </p:nvSpPr>
          <p:spPr>
            <a:xfrm>
              <a:off x="7064622" y="9644762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50433" y="7235"/>
                  </a:lnTo>
                  <a:lnTo>
                    <a:pt x="105410" y="10722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159 Forma libre"/>
            <p:cNvSpPr/>
            <p:nvPr/>
          </p:nvSpPr>
          <p:spPr>
            <a:xfrm>
              <a:off x="7380994" y="9718461"/>
              <a:ext cx="268027" cy="186297"/>
            </a:xfrm>
            <a:custGeom>
              <a:avLst/>
              <a:gdLst/>
              <a:ahLst/>
              <a:cxnLst/>
              <a:rect l="0" t="0" r="0" b="0"/>
              <a:pathLst>
                <a:path w="268027" h="186297">
                  <a:moveTo>
                    <a:pt x="146882" y="0"/>
                  </a:moveTo>
                  <a:lnTo>
                    <a:pt x="97951" y="3119"/>
                  </a:lnTo>
                  <a:lnTo>
                    <a:pt x="67813" y="10745"/>
                  </a:lnTo>
                  <a:lnTo>
                    <a:pt x="16576" y="41117"/>
                  </a:lnTo>
                  <a:lnTo>
                    <a:pt x="7369" y="48468"/>
                  </a:lnTo>
                  <a:lnTo>
                    <a:pt x="2400" y="59218"/>
                  </a:lnTo>
                  <a:lnTo>
                    <a:pt x="0" y="86761"/>
                  </a:lnTo>
                  <a:lnTo>
                    <a:pt x="5951" y="109141"/>
                  </a:lnTo>
                  <a:lnTo>
                    <a:pt x="17566" y="126885"/>
                  </a:lnTo>
                  <a:lnTo>
                    <a:pt x="43835" y="148860"/>
                  </a:lnTo>
                  <a:lnTo>
                    <a:pt x="106134" y="174987"/>
                  </a:lnTo>
                  <a:lnTo>
                    <a:pt x="164613" y="186296"/>
                  </a:lnTo>
                  <a:lnTo>
                    <a:pt x="226294" y="183288"/>
                  </a:lnTo>
                  <a:lnTo>
                    <a:pt x="246907" y="171538"/>
                  </a:lnTo>
                  <a:lnTo>
                    <a:pt x="255679" y="163492"/>
                  </a:lnTo>
                  <a:lnTo>
                    <a:pt x="265426" y="138954"/>
                  </a:lnTo>
                  <a:lnTo>
                    <a:pt x="268026" y="124221"/>
                  </a:lnTo>
                  <a:lnTo>
                    <a:pt x="261555" y="95374"/>
                  </a:lnTo>
                  <a:lnTo>
                    <a:pt x="245811" y="68125"/>
                  </a:lnTo>
                  <a:lnTo>
                    <a:pt x="211809" y="35393"/>
                  </a:lnTo>
                  <a:lnTo>
                    <a:pt x="15741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160 Forma libre"/>
            <p:cNvSpPr/>
            <p:nvPr/>
          </p:nvSpPr>
          <p:spPr>
            <a:xfrm>
              <a:off x="7791088" y="98132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161 Forma libre"/>
            <p:cNvSpPr/>
            <p:nvPr/>
          </p:nvSpPr>
          <p:spPr>
            <a:xfrm>
              <a:off x="7959544" y="9681287"/>
              <a:ext cx="168457" cy="258273"/>
            </a:xfrm>
            <a:custGeom>
              <a:avLst/>
              <a:gdLst/>
              <a:ahLst/>
              <a:cxnLst/>
              <a:rect l="0" t="0" r="0" b="0"/>
              <a:pathLst>
                <a:path w="168457" h="258273">
                  <a:moveTo>
                    <a:pt x="0" y="5588"/>
                  </a:moveTo>
                  <a:lnTo>
                    <a:pt x="16768" y="0"/>
                  </a:lnTo>
                  <a:lnTo>
                    <a:pt x="49552" y="2113"/>
                  </a:lnTo>
                  <a:lnTo>
                    <a:pt x="101382" y="13308"/>
                  </a:lnTo>
                  <a:lnTo>
                    <a:pt x="124607" y="19938"/>
                  </a:lnTo>
                  <a:lnTo>
                    <a:pt x="129865" y="26853"/>
                  </a:lnTo>
                  <a:lnTo>
                    <a:pt x="131030" y="36143"/>
                  </a:lnTo>
                  <a:lnTo>
                    <a:pt x="129468" y="47015"/>
                  </a:lnTo>
                  <a:lnTo>
                    <a:pt x="123747" y="56603"/>
                  </a:lnTo>
                  <a:lnTo>
                    <a:pt x="64268" y="103403"/>
                  </a:lnTo>
                  <a:lnTo>
                    <a:pt x="41139" y="125948"/>
                  </a:lnTo>
                  <a:lnTo>
                    <a:pt x="30762" y="144480"/>
                  </a:lnTo>
                  <a:lnTo>
                    <a:pt x="28490" y="164415"/>
                  </a:lnTo>
                  <a:lnTo>
                    <a:pt x="29522" y="174644"/>
                  </a:lnTo>
                  <a:lnTo>
                    <a:pt x="40027" y="192248"/>
                  </a:lnTo>
                  <a:lnTo>
                    <a:pt x="56395" y="206702"/>
                  </a:lnTo>
                  <a:lnTo>
                    <a:pt x="117313" y="234354"/>
                  </a:lnTo>
                  <a:lnTo>
                    <a:pt x="168456" y="2582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162 Forma libre"/>
            <p:cNvSpPr/>
            <p:nvPr/>
          </p:nvSpPr>
          <p:spPr>
            <a:xfrm>
              <a:off x="8221907" y="9767845"/>
              <a:ext cx="242021" cy="210938"/>
            </a:xfrm>
            <a:custGeom>
              <a:avLst/>
              <a:gdLst/>
              <a:ahLst/>
              <a:cxnLst/>
              <a:rect l="0" t="0" r="0" b="0"/>
              <a:pathLst>
                <a:path w="242021" h="210938">
                  <a:moveTo>
                    <a:pt x="158778" y="34844"/>
                  </a:moveTo>
                  <a:lnTo>
                    <a:pt x="140797" y="19203"/>
                  </a:lnTo>
                  <a:lnTo>
                    <a:pt x="89035" y="0"/>
                  </a:lnTo>
                  <a:lnTo>
                    <a:pt x="65779" y="2201"/>
                  </a:lnTo>
                  <a:lnTo>
                    <a:pt x="44916" y="10977"/>
                  </a:lnTo>
                  <a:lnTo>
                    <a:pt x="27843" y="22677"/>
                  </a:lnTo>
                  <a:lnTo>
                    <a:pt x="5078" y="53597"/>
                  </a:lnTo>
                  <a:lnTo>
                    <a:pt x="0" y="79054"/>
                  </a:lnTo>
                  <a:lnTo>
                    <a:pt x="6271" y="127935"/>
                  </a:lnTo>
                  <a:lnTo>
                    <a:pt x="21587" y="149918"/>
                  </a:lnTo>
                  <a:lnTo>
                    <a:pt x="63958" y="187036"/>
                  </a:lnTo>
                  <a:lnTo>
                    <a:pt x="95587" y="204070"/>
                  </a:lnTo>
                  <a:lnTo>
                    <a:pt x="138364" y="210937"/>
                  </a:lnTo>
                  <a:lnTo>
                    <a:pt x="182495" y="207383"/>
                  </a:lnTo>
                  <a:lnTo>
                    <a:pt x="207923" y="195755"/>
                  </a:lnTo>
                  <a:lnTo>
                    <a:pt x="219616" y="187742"/>
                  </a:lnTo>
                  <a:lnTo>
                    <a:pt x="235729" y="166359"/>
                  </a:lnTo>
                  <a:lnTo>
                    <a:pt x="241664" y="154106"/>
                  </a:lnTo>
                  <a:lnTo>
                    <a:pt x="242020" y="128013"/>
                  </a:lnTo>
                  <a:lnTo>
                    <a:pt x="233209" y="100819"/>
                  </a:lnTo>
                  <a:lnTo>
                    <a:pt x="208517" y="61542"/>
                  </a:lnTo>
                  <a:lnTo>
                    <a:pt x="171852" y="29242"/>
                  </a:lnTo>
                  <a:lnTo>
                    <a:pt x="148249" y="137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163 Forma libre"/>
            <p:cNvSpPr/>
            <p:nvPr/>
          </p:nvSpPr>
          <p:spPr>
            <a:xfrm>
              <a:off x="8485970" y="9594450"/>
              <a:ext cx="115814" cy="124012"/>
            </a:xfrm>
            <a:custGeom>
              <a:avLst/>
              <a:gdLst/>
              <a:ahLst/>
              <a:cxnLst/>
              <a:rect l="0" t="0" r="0" b="0"/>
              <a:pathLst>
                <a:path w="115814" h="124012">
                  <a:moveTo>
                    <a:pt x="0" y="29255"/>
                  </a:moveTo>
                  <a:lnTo>
                    <a:pt x="26386" y="13614"/>
                  </a:lnTo>
                  <a:lnTo>
                    <a:pt x="62280" y="2914"/>
                  </a:lnTo>
                  <a:lnTo>
                    <a:pt x="88901" y="0"/>
                  </a:lnTo>
                  <a:lnTo>
                    <a:pt x="96701" y="2732"/>
                  </a:lnTo>
                  <a:lnTo>
                    <a:pt x="100732" y="8064"/>
                  </a:lnTo>
                  <a:lnTo>
                    <a:pt x="102249" y="15128"/>
                  </a:lnTo>
                  <a:lnTo>
                    <a:pt x="99752" y="21006"/>
                  </a:lnTo>
                  <a:lnTo>
                    <a:pt x="66644" y="53847"/>
                  </a:lnTo>
                  <a:lnTo>
                    <a:pt x="64316" y="62027"/>
                  </a:lnTo>
                  <a:lnTo>
                    <a:pt x="65104" y="69821"/>
                  </a:lnTo>
                  <a:lnTo>
                    <a:pt x="72218" y="84719"/>
                  </a:lnTo>
                  <a:lnTo>
                    <a:pt x="89378" y="105091"/>
                  </a:lnTo>
                  <a:lnTo>
                    <a:pt x="115813" y="1240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164 Forma libre"/>
            <p:cNvSpPr/>
            <p:nvPr/>
          </p:nvSpPr>
          <p:spPr>
            <a:xfrm>
              <a:off x="7106736" y="10318586"/>
              <a:ext cx="1495048" cy="231628"/>
            </a:xfrm>
            <a:custGeom>
              <a:avLst/>
              <a:gdLst/>
              <a:ahLst/>
              <a:cxnLst/>
              <a:rect l="0" t="0" r="0" b="0"/>
              <a:pathLst>
                <a:path w="1495048" h="231628">
                  <a:moveTo>
                    <a:pt x="1495047" y="0"/>
                  </a:moveTo>
                  <a:lnTo>
                    <a:pt x="1437782" y="0"/>
                  </a:lnTo>
                  <a:lnTo>
                    <a:pt x="1376890" y="0"/>
                  </a:lnTo>
                  <a:lnTo>
                    <a:pt x="1318632" y="7235"/>
                  </a:lnTo>
                  <a:lnTo>
                    <a:pt x="1267950" y="10721"/>
                  </a:lnTo>
                  <a:lnTo>
                    <a:pt x="1209000" y="18644"/>
                  </a:lnTo>
                  <a:lnTo>
                    <a:pt x="1147080" y="28401"/>
                  </a:lnTo>
                  <a:lnTo>
                    <a:pt x="1105258" y="35239"/>
                  </a:lnTo>
                  <a:lnTo>
                    <a:pt x="1060155" y="39059"/>
                  </a:lnTo>
                  <a:lnTo>
                    <a:pt x="1012813" y="43095"/>
                  </a:lnTo>
                  <a:lnTo>
                    <a:pt x="964476" y="52689"/>
                  </a:lnTo>
                  <a:lnTo>
                    <a:pt x="915697" y="61632"/>
                  </a:lnTo>
                  <a:lnTo>
                    <a:pt x="866721" y="69506"/>
                  </a:lnTo>
                  <a:lnTo>
                    <a:pt x="817658" y="76904"/>
                  </a:lnTo>
                  <a:lnTo>
                    <a:pt x="765436" y="84092"/>
                  </a:lnTo>
                  <a:lnTo>
                    <a:pt x="712201" y="92357"/>
                  </a:lnTo>
                  <a:lnTo>
                    <a:pt x="661244" y="103828"/>
                  </a:lnTo>
                  <a:lnTo>
                    <a:pt x="611301" y="113606"/>
                  </a:lnTo>
                  <a:lnTo>
                    <a:pt x="561808" y="121851"/>
                  </a:lnTo>
                  <a:lnTo>
                    <a:pt x="512514" y="129415"/>
                  </a:lnTo>
                  <a:lnTo>
                    <a:pt x="463310" y="139796"/>
                  </a:lnTo>
                  <a:lnTo>
                    <a:pt x="414146" y="151039"/>
                  </a:lnTo>
                  <a:lnTo>
                    <a:pt x="364999" y="159936"/>
                  </a:lnTo>
                  <a:lnTo>
                    <a:pt x="315860" y="167789"/>
                  </a:lnTo>
                  <a:lnTo>
                    <a:pt x="267894" y="175178"/>
                  </a:lnTo>
                  <a:lnTo>
                    <a:pt x="223179" y="182361"/>
                  </a:lnTo>
                  <a:lnTo>
                    <a:pt x="164133" y="192982"/>
                  </a:lnTo>
                  <a:lnTo>
                    <a:pt x="109593" y="203539"/>
                  </a:lnTo>
                  <a:lnTo>
                    <a:pt x="54403" y="217586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165 Forma libre"/>
            <p:cNvSpPr/>
            <p:nvPr/>
          </p:nvSpPr>
          <p:spPr>
            <a:xfrm>
              <a:off x="7591047" y="10539684"/>
              <a:ext cx="315856" cy="231629"/>
            </a:xfrm>
            <a:custGeom>
              <a:avLst/>
              <a:gdLst/>
              <a:ahLst/>
              <a:cxnLst/>
              <a:rect l="0" t="0" r="0" b="0"/>
              <a:pathLst>
                <a:path w="315856" h="231629">
                  <a:moveTo>
                    <a:pt x="0" y="0"/>
                  </a:moveTo>
                  <a:lnTo>
                    <a:pt x="52050" y="0"/>
                  </a:lnTo>
                  <a:lnTo>
                    <a:pt x="105109" y="0"/>
                  </a:lnTo>
                  <a:lnTo>
                    <a:pt x="164262" y="5589"/>
                  </a:lnTo>
                  <a:lnTo>
                    <a:pt x="204388" y="14655"/>
                  </a:lnTo>
                  <a:lnTo>
                    <a:pt x="212298" y="20299"/>
                  </a:lnTo>
                  <a:lnTo>
                    <a:pt x="216401" y="27570"/>
                  </a:lnTo>
                  <a:lnTo>
                    <a:pt x="217967" y="35928"/>
                  </a:lnTo>
                  <a:lnTo>
                    <a:pt x="215501" y="42669"/>
                  </a:lnTo>
                  <a:lnTo>
                    <a:pt x="182451" y="71419"/>
                  </a:lnTo>
                  <a:lnTo>
                    <a:pt x="178955" y="81537"/>
                  </a:lnTo>
                  <a:lnTo>
                    <a:pt x="178191" y="108378"/>
                  </a:lnTo>
                  <a:lnTo>
                    <a:pt x="184871" y="130446"/>
                  </a:lnTo>
                  <a:lnTo>
                    <a:pt x="208223" y="163677"/>
                  </a:lnTo>
                  <a:lnTo>
                    <a:pt x="268154" y="204452"/>
                  </a:lnTo>
                  <a:lnTo>
                    <a:pt x="315855" y="2316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6220860" y="10645600"/>
            <a:ext cx="3053633" cy="1699627"/>
            <a:chOff x="6220860" y="10645600"/>
            <a:chExt cx="3053633" cy="1699627"/>
          </a:xfrm>
        </p:grpSpPr>
        <p:sp>
          <p:nvSpPr>
            <p:cNvPr id="168" name="167 Forma libre"/>
            <p:cNvSpPr/>
            <p:nvPr/>
          </p:nvSpPr>
          <p:spPr>
            <a:xfrm>
              <a:off x="6453969" y="11045052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0"/>
                  </a:moveTo>
                  <a:lnTo>
                    <a:pt x="58771" y="16788"/>
                  </a:lnTo>
                  <a:lnTo>
                    <a:pt x="84228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168 Forma libre"/>
            <p:cNvSpPr/>
            <p:nvPr/>
          </p:nvSpPr>
          <p:spPr>
            <a:xfrm>
              <a:off x="6485555" y="11181922"/>
              <a:ext cx="73700" cy="31587"/>
            </a:xfrm>
            <a:custGeom>
              <a:avLst/>
              <a:gdLst/>
              <a:ahLst/>
              <a:cxnLst/>
              <a:rect l="0" t="0" r="0" b="0"/>
              <a:pathLst>
                <a:path w="73700" h="31587">
                  <a:moveTo>
                    <a:pt x="0" y="0"/>
                  </a:moveTo>
                  <a:lnTo>
                    <a:pt x="59918" y="26342"/>
                  </a:lnTo>
                  <a:lnTo>
                    <a:pt x="73699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169 Forma libre"/>
            <p:cNvSpPr/>
            <p:nvPr/>
          </p:nvSpPr>
          <p:spPr>
            <a:xfrm>
              <a:off x="6885638" y="11076637"/>
              <a:ext cx="21058" cy="126344"/>
            </a:xfrm>
            <a:custGeom>
              <a:avLst/>
              <a:gdLst/>
              <a:ahLst/>
              <a:cxnLst/>
              <a:rect l="0" t="0" r="0" b="0"/>
              <a:pathLst>
                <a:path w="21058" h="126344">
                  <a:moveTo>
                    <a:pt x="0" y="0"/>
                  </a:moveTo>
                  <a:lnTo>
                    <a:pt x="7235" y="28726"/>
                  </a:lnTo>
                  <a:lnTo>
                    <a:pt x="12997" y="88992"/>
                  </a:lnTo>
                  <a:lnTo>
                    <a:pt x="21057" y="126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170 Forma libre"/>
            <p:cNvSpPr/>
            <p:nvPr/>
          </p:nvSpPr>
          <p:spPr>
            <a:xfrm>
              <a:off x="7087973" y="11107674"/>
              <a:ext cx="217274" cy="273010"/>
            </a:xfrm>
            <a:custGeom>
              <a:avLst/>
              <a:gdLst/>
              <a:ahLst/>
              <a:cxnLst/>
              <a:rect l="0" t="0" r="0" b="0"/>
              <a:pathLst>
                <a:path w="217274" h="273010">
                  <a:moveTo>
                    <a:pt x="134577" y="21606"/>
                  </a:moveTo>
                  <a:lnTo>
                    <a:pt x="123398" y="4838"/>
                  </a:lnTo>
                  <a:lnTo>
                    <a:pt x="114256" y="1069"/>
                  </a:lnTo>
                  <a:lnTo>
                    <a:pt x="88500" y="0"/>
                  </a:lnTo>
                  <a:lnTo>
                    <a:pt x="66915" y="6544"/>
                  </a:lnTo>
                  <a:lnTo>
                    <a:pt x="33993" y="29810"/>
                  </a:lnTo>
                  <a:lnTo>
                    <a:pt x="17686" y="55622"/>
                  </a:lnTo>
                  <a:lnTo>
                    <a:pt x="5446" y="85497"/>
                  </a:lnTo>
                  <a:lnTo>
                    <a:pt x="0" y="138933"/>
                  </a:lnTo>
                  <a:lnTo>
                    <a:pt x="4965" y="170847"/>
                  </a:lnTo>
                  <a:lnTo>
                    <a:pt x="17310" y="199070"/>
                  </a:lnTo>
                  <a:lnTo>
                    <a:pt x="38394" y="231110"/>
                  </a:lnTo>
                  <a:lnTo>
                    <a:pt x="82161" y="265266"/>
                  </a:lnTo>
                  <a:lnTo>
                    <a:pt x="112061" y="273009"/>
                  </a:lnTo>
                  <a:lnTo>
                    <a:pt x="138608" y="271381"/>
                  </a:lnTo>
                  <a:lnTo>
                    <a:pt x="158205" y="262858"/>
                  </a:lnTo>
                  <a:lnTo>
                    <a:pt x="182392" y="239316"/>
                  </a:lnTo>
                  <a:lnTo>
                    <a:pt x="207179" y="189616"/>
                  </a:lnTo>
                  <a:lnTo>
                    <a:pt x="213637" y="164128"/>
                  </a:lnTo>
                  <a:lnTo>
                    <a:pt x="217273" y="106079"/>
                  </a:lnTo>
                  <a:lnTo>
                    <a:pt x="217181" y="54304"/>
                  </a:lnTo>
                  <a:lnTo>
                    <a:pt x="208276" y="110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171 Forma libre"/>
            <p:cNvSpPr/>
            <p:nvPr/>
          </p:nvSpPr>
          <p:spPr>
            <a:xfrm>
              <a:off x="7452433" y="11097044"/>
              <a:ext cx="248406" cy="266669"/>
            </a:xfrm>
            <a:custGeom>
              <a:avLst/>
              <a:gdLst/>
              <a:ahLst/>
              <a:cxnLst/>
              <a:rect l="0" t="0" r="0" b="0"/>
              <a:pathLst>
                <a:path w="248406" h="266669">
                  <a:moveTo>
                    <a:pt x="117557" y="11179"/>
                  </a:moveTo>
                  <a:lnTo>
                    <a:pt x="106378" y="0"/>
                  </a:lnTo>
                  <a:lnTo>
                    <a:pt x="98406" y="217"/>
                  </a:lnTo>
                  <a:lnTo>
                    <a:pt x="67169" y="16120"/>
                  </a:lnTo>
                  <a:lnTo>
                    <a:pt x="31348" y="49286"/>
                  </a:lnTo>
                  <a:lnTo>
                    <a:pt x="7395" y="83691"/>
                  </a:lnTo>
                  <a:lnTo>
                    <a:pt x="2002" y="94615"/>
                  </a:lnTo>
                  <a:lnTo>
                    <a:pt x="0" y="143526"/>
                  </a:lnTo>
                  <a:lnTo>
                    <a:pt x="6816" y="185704"/>
                  </a:lnTo>
                  <a:lnTo>
                    <a:pt x="21834" y="214838"/>
                  </a:lnTo>
                  <a:lnTo>
                    <a:pt x="41101" y="238288"/>
                  </a:lnTo>
                  <a:lnTo>
                    <a:pt x="67217" y="254465"/>
                  </a:lnTo>
                  <a:lnTo>
                    <a:pt x="97182" y="266668"/>
                  </a:lnTo>
                  <a:lnTo>
                    <a:pt x="124099" y="264720"/>
                  </a:lnTo>
                  <a:lnTo>
                    <a:pt x="165899" y="250469"/>
                  </a:lnTo>
                  <a:lnTo>
                    <a:pt x="205875" y="224693"/>
                  </a:lnTo>
                  <a:lnTo>
                    <a:pt x="223404" y="198445"/>
                  </a:lnTo>
                  <a:lnTo>
                    <a:pt x="243510" y="139421"/>
                  </a:lnTo>
                  <a:lnTo>
                    <a:pt x="248405" y="114969"/>
                  </a:lnTo>
                  <a:lnTo>
                    <a:pt x="242016" y="54731"/>
                  </a:lnTo>
                  <a:lnTo>
                    <a:pt x="234874" y="30535"/>
                  </a:lnTo>
                  <a:lnTo>
                    <a:pt x="229693" y="24083"/>
                  </a:lnTo>
                  <a:lnTo>
                    <a:pt x="212313" y="111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172 Forma libre"/>
            <p:cNvSpPr/>
            <p:nvPr/>
          </p:nvSpPr>
          <p:spPr>
            <a:xfrm>
              <a:off x="7757718" y="11108223"/>
              <a:ext cx="304106" cy="291326"/>
            </a:xfrm>
            <a:custGeom>
              <a:avLst/>
              <a:gdLst/>
              <a:ahLst/>
              <a:cxnLst/>
              <a:rect l="0" t="0" r="0" b="0"/>
              <a:pathLst>
                <a:path w="304106" h="291326">
                  <a:moveTo>
                    <a:pt x="170241" y="84228"/>
                  </a:moveTo>
                  <a:lnTo>
                    <a:pt x="170241" y="61871"/>
                  </a:lnTo>
                  <a:lnTo>
                    <a:pt x="159062" y="31200"/>
                  </a:lnTo>
                  <a:lnTo>
                    <a:pt x="144215" y="16596"/>
                  </a:lnTo>
                  <a:lnTo>
                    <a:pt x="135343" y="11064"/>
                  </a:lnTo>
                  <a:lnTo>
                    <a:pt x="113006" y="8037"/>
                  </a:lnTo>
                  <a:lnTo>
                    <a:pt x="89822" y="11761"/>
                  </a:lnTo>
                  <a:lnTo>
                    <a:pt x="63615" y="27011"/>
                  </a:lnTo>
                  <a:lnTo>
                    <a:pt x="39862" y="49858"/>
                  </a:lnTo>
                  <a:lnTo>
                    <a:pt x="7226" y="101962"/>
                  </a:lnTo>
                  <a:lnTo>
                    <a:pt x="1903" y="113598"/>
                  </a:lnTo>
                  <a:lnTo>
                    <a:pt x="0" y="163511"/>
                  </a:lnTo>
                  <a:lnTo>
                    <a:pt x="7231" y="190044"/>
                  </a:lnTo>
                  <a:lnTo>
                    <a:pt x="30937" y="231731"/>
                  </a:lnTo>
                  <a:lnTo>
                    <a:pt x="56826" y="257654"/>
                  </a:lnTo>
                  <a:lnTo>
                    <a:pt x="115719" y="283075"/>
                  </a:lnTo>
                  <a:lnTo>
                    <a:pt x="151747" y="291325"/>
                  </a:lnTo>
                  <a:lnTo>
                    <a:pt x="188938" y="290649"/>
                  </a:lnTo>
                  <a:lnTo>
                    <a:pt x="211306" y="284765"/>
                  </a:lnTo>
                  <a:lnTo>
                    <a:pt x="232945" y="274351"/>
                  </a:lnTo>
                  <a:lnTo>
                    <a:pt x="259270" y="249745"/>
                  </a:lnTo>
                  <a:lnTo>
                    <a:pt x="293171" y="199654"/>
                  </a:lnTo>
                  <a:lnTo>
                    <a:pt x="300916" y="177643"/>
                  </a:lnTo>
                  <a:lnTo>
                    <a:pt x="304105" y="136603"/>
                  </a:lnTo>
                  <a:lnTo>
                    <a:pt x="295822" y="83369"/>
                  </a:lnTo>
                  <a:lnTo>
                    <a:pt x="265888" y="28513"/>
                  </a:lnTo>
                  <a:lnTo>
                    <a:pt x="252525" y="12672"/>
                  </a:lnTo>
                  <a:lnTo>
                    <a:pt x="2334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173 Forma libre"/>
            <p:cNvSpPr/>
            <p:nvPr/>
          </p:nvSpPr>
          <p:spPr>
            <a:xfrm>
              <a:off x="8103657" y="11122487"/>
              <a:ext cx="269784" cy="295052"/>
            </a:xfrm>
            <a:custGeom>
              <a:avLst/>
              <a:gdLst/>
              <a:ahLst/>
              <a:cxnLst/>
              <a:rect l="0" t="0" r="0" b="0"/>
              <a:pathLst>
                <a:path w="269784" h="295052">
                  <a:moveTo>
                    <a:pt x="203327" y="122606"/>
                  </a:moveTo>
                  <a:lnTo>
                    <a:pt x="200208" y="79914"/>
                  </a:lnTo>
                  <a:lnTo>
                    <a:pt x="192582" y="58009"/>
                  </a:lnTo>
                  <a:lnTo>
                    <a:pt x="177496" y="32676"/>
                  </a:lnTo>
                  <a:lnTo>
                    <a:pt x="159091" y="15177"/>
                  </a:lnTo>
                  <a:lnTo>
                    <a:pt x="149270" y="8872"/>
                  </a:lnTo>
                  <a:lnTo>
                    <a:pt x="107501" y="0"/>
                  </a:lnTo>
                  <a:lnTo>
                    <a:pt x="58081" y="8550"/>
                  </a:lnTo>
                  <a:lnTo>
                    <a:pt x="29979" y="29021"/>
                  </a:lnTo>
                  <a:lnTo>
                    <a:pt x="17572" y="42669"/>
                  </a:lnTo>
                  <a:lnTo>
                    <a:pt x="3787" y="76550"/>
                  </a:lnTo>
                  <a:lnTo>
                    <a:pt x="0" y="112665"/>
                  </a:lnTo>
                  <a:lnTo>
                    <a:pt x="11021" y="158135"/>
                  </a:lnTo>
                  <a:lnTo>
                    <a:pt x="30274" y="194354"/>
                  </a:lnTo>
                  <a:lnTo>
                    <a:pt x="67630" y="234914"/>
                  </a:lnTo>
                  <a:lnTo>
                    <a:pt x="129731" y="277106"/>
                  </a:lnTo>
                  <a:lnTo>
                    <a:pt x="171763" y="293895"/>
                  </a:lnTo>
                  <a:lnTo>
                    <a:pt x="192808" y="295051"/>
                  </a:lnTo>
                  <a:lnTo>
                    <a:pt x="212690" y="290495"/>
                  </a:lnTo>
                  <a:lnTo>
                    <a:pt x="229326" y="280672"/>
                  </a:lnTo>
                  <a:lnTo>
                    <a:pt x="251845" y="245220"/>
                  </a:lnTo>
                  <a:lnTo>
                    <a:pt x="267747" y="208849"/>
                  </a:lnTo>
                  <a:lnTo>
                    <a:pt x="269783" y="186674"/>
                  </a:lnTo>
                  <a:lnTo>
                    <a:pt x="258526" y="133253"/>
                  </a:lnTo>
                  <a:lnTo>
                    <a:pt x="246329" y="100414"/>
                  </a:lnTo>
                  <a:lnTo>
                    <a:pt x="203327" y="38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174 Forma libre"/>
            <p:cNvSpPr/>
            <p:nvPr/>
          </p:nvSpPr>
          <p:spPr>
            <a:xfrm>
              <a:off x="8549140" y="11097695"/>
              <a:ext cx="305328" cy="73419"/>
            </a:xfrm>
            <a:custGeom>
              <a:avLst/>
              <a:gdLst/>
              <a:ahLst/>
              <a:cxnLst/>
              <a:rect l="0" t="0" r="0" b="0"/>
              <a:pathLst>
                <a:path w="305328" h="73419">
                  <a:moveTo>
                    <a:pt x="0" y="21057"/>
                  </a:moveTo>
                  <a:lnTo>
                    <a:pt x="11179" y="43414"/>
                  </a:lnTo>
                  <a:lnTo>
                    <a:pt x="26025" y="57509"/>
                  </a:lnTo>
                  <a:lnTo>
                    <a:pt x="45492" y="66503"/>
                  </a:lnTo>
                  <a:lnTo>
                    <a:pt x="96117" y="72277"/>
                  </a:lnTo>
                  <a:lnTo>
                    <a:pt x="151178" y="73418"/>
                  </a:lnTo>
                  <a:lnTo>
                    <a:pt x="187514" y="68027"/>
                  </a:lnTo>
                  <a:lnTo>
                    <a:pt x="250226" y="40904"/>
                  </a:lnTo>
                  <a:lnTo>
                    <a:pt x="3053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175 Forma libre"/>
            <p:cNvSpPr/>
            <p:nvPr/>
          </p:nvSpPr>
          <p:spPr>
            <a:xfrm>
              <a:off x="8517555" y="11045052"/>
              <a:ext cx="220476" cy="462551"/>
            </a:xfrm>
            <a:custGeom>
              <a:avLst/>
              <a:gdLst/>
              <a:ahLst/>
              <a:cxnLst/>
              <a:rect l="0" t="0" r="0" b="0"/>
              <a:pathLst>
                <a:path w="220476" h="462551">
                  <a:moveTo>
                    <a:pt x="126341" y="0"/>
                  </a:moveTo>
                  <a:lnTo>
                    <a:pt x="168324" y="61110"/>
                  </a:lnTo>
                  <a:lnTo>
                    <a:pt x="192081" y="121132"/>
                  </a:lnTo>
                  <a:lnTo>
                    <a:pt x="206874" y="175833"/>
                  </a:lnTo>
                  <a:lnTo>
                    <a:pt x="217942" y="234817"/>
                  </a:lnTo>
                  <a:lnTo>
                    <a:pt x="220475" y="296857"/>
                  </a:lnTo>
                  <a:lnTo>
                    <a:pt x="219805" y="353003"/>
                  </a:lnTo>
                  <a:lnTo>
                    <a:pt x="206428" y="409957"/>
                  </a:lnTo>
                  <a:lnTo>
                    <a:pt x="190755" y="442003"/>
                  </a:lnTo>
                  <a:lnTo>
                    <a:pt x="168617" y="456929"/>
                  </a:lnTo>
                  <a:lnTo>
                    <a:pt x="154525" y="462547"/>
                  </a:lnTo>
                  <a:lnTo>
                    <a:pt x="126389" y="462550"/>
                  </a:lnTo>
                  <a:lnTo>
                    <a:pt x="63393" y="444444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176 Forma libre"/>
            <p:cNvSpPr/>
            <p:nvPr/>
          </p:nvSpPr>
          <p:spPr>
            <a:xfrm>
              <a:off x="6220860" y="10645600"/>
              <a:ext cx="3053633" cy="1699627"/>
            </a:xfrm>
            <a:custGeom>
              <a:avLst/>
              <a:gdLst/>
              <a:ahLst/>
              <a:cxnLst/>
              <a:rect l="0" t="0" r="0" b="0"/>
              <a:pathLst>
                <a:path w="3053633" h="1699627">
                  <a:moveTo>
                    <a:pt x="2865233" y="378395"/>
                  </a:moveTo>
                  <a:lnTo>
                    <a:pt x="2848465" y="356038"/>
                  </a:lnTo>
                  <a:lnTo>
                    <a:pt x="2787312" y="316137"/>
                  </a:lnTo>
                  <a:lnTo>
                    <a:pt x="2734001" y="291968"/>
                  </a:lnTo>
                  <a:lnTo>
                    <a:pt x="2674271" y="271158"/>
                  </a:lnTo>
                  <a:lnTo>
                    <a:pt x="2612120" y="255894"/>
                  </a:lnTo>
                  <a:lnTo>
                    <a:pt x="2570244" y="243622"/>
                  </a:lnTo>
                  <a:lnTo>
                    <a:pt x="2521998" y="230369"/>
                  </a:lnTo>
                  <a:lnTo>
                    <a:pt x="2470529" y="217849"/>
                  </a:lnTo>
                  <a:lnTo>
                    <a:pt x="2420358" y="208386"/>
                  </a:lnTo>
                  <a:lnTo>
                    <a:pt x="2367644" y="200280"/>
                  </a:lnTo>
                  <a:lnTo>
                    <a:pt x="2311850" y="191608"/>
                  </a:lnTo>
                  <a:lnTo>
                    <a:pt x="2251958" y="179955"/>
                  </a:lnTo>
                  <a:lnTo>
                    <a:pt x="2190244" y="170096"/>
                  </a:lnTo>
                  <a:lnTo>
                    <a:pt x="2127720" y="161816"/>
                  </a:lnTo>
                  <a:lnTo>
                    <a:pt x="2064837" y="154235"/>
                  </a:lnTo>
                  <a:lnTo>
                    <a:pt x="2001794" y="143848"/>
                  </a:lnTo>
                  <a:lnTo>
                    <a:pt x="1970242" y="137802"/>
                  </a:lnTo>
                  <a:lnTo>
                    <a:pt x="1937510" y="131432"/>
                  </a:lnTo>
                  <a:lnTo>
                    <a:pt x="1903991" y="124846"/>
                  </a:lnTo>
                  <a:lnTo>
                    <a:pt x="1869945" y="118115"/>
                  </a:lnTo>
                  <a:lnTo>
                    <a:pt x="1835551" y="111288"/>
                  </a:lnTo>
                  <a:lnTo>
                    <a:pt x="1800922" y="104397"/>
                  </a:lnTo>
                  <a:lnTo>
                    <a:pt x="1766139" y="97464"/>
                  </a:lnTo>
                  <a:lnTo>
                    <a:pt x="1731251" y="91672"/>
                  </a:lnTo>
                  <a:lnTo>
                    <a:pt x="1696294" y="86641"/>
                  </a:lnTo>
                  <a:lnTo>
                    <a:pt x="1661291" y="82117"/>
                  </a:lnTo>
                  <a:lnTo>
                    <a:pt x="1625087" y="76761"/>
                  </a:lnTo>
                  <a:lnTo>
                    <a:pt x="1588084" y="70851"/>
                  </a:lnTo>
                  <a:lnTo>
                    <a:pt x="1550546" y="64571"/>
                  </a:lnTo>
                  <a:lnTo>
                    <a:pt x="1512653" y="58045"/>
                  </a:lnTo>
                  <a:lnTo>
                    <a:pt x="1474523" y="51355"/>
                  </a:lnTo>
                  <a:lnTo>
                    <a:pt x="1436235" y="44554"/>
                  </a:lnTo>
                  <a:lnTo>
                    <a:pt x="1396671" y="38852"/>
                  </a:lnTo>
                  <a:lnTo>
                    <a:pt x="1356257" y="33880"/>
                  </a:lnTo>
                  <a:lnTo>
                    <a:pt x="1315277" y="29396"/>
                  </a:lnTo>
                  <a:lnTo>
                    <a:pt x="1275089" y="25236"/>
                  </a:lnTo>
                  <a:lnTo>
                    <a:pt x="1235428" y="21293"/>
                  </a:lnTo>
                  <a:lnTo>
                    <a:pt x="1196120" y="17494"/>
                  </a:lnTo>
                  <a:lnTo>
                    <a:pt x="1155876" y="13792"/>
                  </a:lnTo>
                  <a:lnTo>
                    <a:pt x="1115009" y="10154"/>
                  </a:lnTo>
                  <a:lnTo>
                    <a:pt x="1073727" y="6559"/>
                  </a:lnTo>
                  <a:lnTo>
                    <a:pt x="1032166" y="4162"/>
                  </a:lnTo>
                  <a:lnTo>
                    <a:pt x="990422" y="2565"/>
                  </a:lnTo>
                  <a:lnTo>
                    <a:pt x="948554" y="1499"/>
                  </a:lnTo>
                  <a:lnTo>
                    <a:pt x="906605" y="789"/>
                  </a:lnTo>
                  <a:lnTo>
                    <a:pt x="864601" y="315"/>
                  </a:lnTo>
                  <a:lnTo>
                    <a:pt x="822560" y="0"/>
                  </a:lnTo>
                  <a:lnTo>
                    <a:pt x="781664" y="959"/>
                  </a:lnTo>
                  <a:lnTo>
                    <a:pt x="741532" y="2769"/>
                  </a:lnTo>
                  <a:lnTo>
                    <a:pt x="701909" y="5145"/>
                  </a:lnTo>
                  <a:lnTo>
                    <a:pt x="662626" y="7899"/>
                  </a:lnTo>
                  <a:lnTo>
                    <a:pt x="623569" y="10905"/>
                  </a:lnTo>
                  <a:lnTo>
                    <a:pt x="584663" y="14079"/>
                  </a:lnTo>
                  <a:lnTo>
                    <a:pt x="545857" y="18534"/>
                  </a:lnTo>
                  <a:lnTo>
                    <a:pt x="507118" y="23844"/>
                  </a:lnTo>
                  <a:lnTo>
                    <a:pt x="468425" y="29724"/>
                  </a:lnTo>
                  <a:lnTo>
                    <a:pt x="432100" y="37153"/>
                  </a:lnTo>
                  <a:lnTo>
                    <a:pt x="397355" y="45615"/>
                  </a:lnTo>
                  <a:lnTo>
                    <a:pt x="363664" y="54766"/>
                  </a:lnTo>
                  <a:lnTo>
                    <a:pt x="330674" y="64377"/>
                  </a:lnTo>
                  <a:lnTo>
                    <a:pt x="298152" y="74293"/>
                  </a:lnTo>
                  <a:lnTo>
                    <a:pt x="236281" y="95840"/>
                  </a:lnTo>
                  <a:lnTo>
                    <a:pt x="181486" y="121013"/>
                  </a:lnTo>
                  <a:lnTo>
                    <a:pt x="132956" y="147799"/>
                  </a:lnTo>
                  <a:lnTo>
                    <a:pt x="91501" y="176472"/>
                  </a:lnTo>
                  <a:lnTo>
                    <a:pt x="48431" y="226669"/>
                  </a:lnTo>
                  <a:lnTo>
                    <a:pt x="15783" y="284306"/>
                  </a:lnTo>
                  <a:lnTo>
                    <a:pt x="0" y="340119"/>
                  </a:lnTo>
                  <a:lnTo>
                    <a:pt x="1693" y="400589"/>
                  </a:lnTo>
                  <a:lnTo>
                    <a:pt x="6645" y="442071"/>
                  </a:lnTo>
                  <a:lnTo>
                    <a:pt x="18984" y="487024"/>
                  </a:lnTo>
                  <a:lnTo>
                    <a:pt x="38507" y="534300"/>
                  </a:lnTo>
                  <a:lnTo>
                    <a:pt x="66681" y="582607"/>
                  </a:lnTo>
                  <a:lnTo>
                    <a:pt x="98700" y="631373"/>
                  </a:lnTo>
                  <a:lnTo>
                    <a:pt x="133597" y="680343"/>
                  </a:lnTo>
                  <a:lnTo>
                    <a:pt x="172504" y="729403"/>
                  </a:lnTo>
                  <a:lnTo>
                    <a:pt x="216312" y="778504"/>
                  </a:lnTo>
                  <a:lnTo>
                    <a:pt x="263078" y="827622"/>
                  </a:lnTo>
                  <a:lnTo>
                    <a:pt x="311160" y="876749"/>
                  </a:lnTo>
                  <a:lnTo>
                    <a:pt x="366064" y="922759"/>
                  </a:lnTo>
                  <a:lnTo>
                    <a:pt x="424391" y="967775"/>
                  </a:lnTo>
                  <a:lnTo>
                    <a:pt x="481510" y="1015078"/>
                  </a:lnTo>
                  <a:lnTo>
                    <a:pt x="541211" y="1060279"/>
                  </a:lnTo>
                  <a:lnTo>
                    <a:pt x="604010" y="1104935"/>
                  </a:lnTo>
                  <a:lnTo>
                    <a:pt x="637134" y="1128308"/>
                  </a:lnTo>
                  <a:lnTo>
                    <a:pt x="670915" y="1152078"/>
                  </a:lnTo>
                  <a:lnTo>
                    <a:pt x="705134" y="1174944"/>
                  </a:lnTo>
                  <a:lnTo>
                    <a:pt x="739645" y="1197207"/>
                  </a:lnTo>
                  <a:lnTo>
                    <a:pt x="774351" y="1219067"/>
                  </a:lnTo>
                  <a:lnTo>
                    <a:pt x="810357" y="1240660"/>
                  </a:lnTo>
                  <a:lnTo>
                    <a:pt x="847228" y="1262073"/>
                  </a:lnTo>
                  <a:lnTo>
                    <a:pt x="884678" y="1283369"/>
                  </a:lnTo>
                  <a:lnTo>
                    <a:pt x="922512" y="1304585"/>
                  </a:lnTo>
                  <a:lnTo>
                    <a:pt x="960602" y="1325747"/>
                  </a:lnTo>
                  <a:lnTo>
                    <a:pt x="998865" y="1346875"/>
                  </a:lnTo>
                  <a:lnTo>
                    <a:pt x="1038411" y="1369149"/>
                  </a:lnTo>
                  <a:lnTo>
                    <a:pt x="1078813" y="1392186"/>
                  </a:lnTo>
                  <a:lnTo>
                    <a:pt x="1119786" y="1415734"/>
                  </a:lnTo>
                  <a:lnTo>
                    <a:pt x="1159969" y="1437282"/>
                  </a:lnTo>
                  <a:lnTo>
                    <a:pt x="1199627" y="1457496"/>
                  </a:lnTo>
                  <a:lnTo>
                    <a:pt x="1238932" y="1476821"/>
                  </a:lnTo>
                  <a:lnTo>
                    <a:pt x="1279174" y="1495554"/>
                  </a:lnTo>
                  <a:lnTo>
                    <a:pt x="1320041" y="1513892"/>
                  </a:lnTo>
                  <a:lnTo>
                    <a:pt x="1361322" y="1531967"/>
                  </a:lnTo>
                  <a:lnTo>
                    <a:pt x="1401712" y="1548695"/>
                  </a:lnTo>
                  <a:lnTo>
                    <a:pt x="1441506" y="1564527"/>
                  </a:lnTo>
                  <a:lnTo>
                    <a:pt x="1480904" y="1579761"/>
                  </a:lnTo>
                  <a:lnTo>
                    <a:pt x="1520038" y="1594596"/>
                  </a:lnTo>
                  <a:lnTo>
                    <a:pt x="1558995" y="1609165"/>
                  </a:lnTo>
                  <a:lnTo>
                    <a:pt x="1597834" y="1623558"/>
                  </a:lnTo>
                  <a:lnTo>
                    <a:pt x="1635426" y="1635493"/>
                  </a:lnTo>
                  <a:lnTo>
                    <a:pt x="1672185" y="1645789"/>
                  </a:lnTo>
                  <a:lnTo>
                    <a:pt x="1708389" y="1654993"/>
                  </a:lnTo>
                  <a:lnTo>
                    <a:pt x="1744224" y="1663469"/>
                  </a:lnTo>
                  <a:lnTo>
                    <a:pt x="1779812" y="1671458"/>
                  </a:lnTo>
                  <a:lnTo>
                    <a:pt x="1815236" y="1679124"/>
                  </a:lnTo>
                  <a:lnTo>
                    <a:pt x="1851719" y="1684236"/>
                  </a:lnTo>
                  <a:lnTo>
                    <a:pt x="1888911" y="1687643"/>
                  </a:lnTo>
                  <a:lnTo>
                    <a:pt x="1926573" y="1689914"/>
                  </a:lnTo>
                  <a:lnTo>
                    <a:pt x="1963379" y="1692599"/>
                  </a:lnTo>
                  <a:lnTo>
                    <a:pt x="1999615" y="1695559"/>
                  </a:lnTo>
                  <a:lnTo>
                    <a:pt x="2035471" y="1698702"/>
                  </a:lnTo>
                  <a:lnTo>
                    <a:pt x="2071073" y="1699626"/>
                  </a:lnTo>
                  <a:lnTo>
                    <a:pt x="2106506" y="1699073"/>
                  </a:lnTo>
                  <a:lnTo>
                    <a:pt x="2141826" y="1697534"/>
                  </a:lnTo>
                  <a:lnTo>
                    <a:pt x="2177072" y="1694169"/>
                  </a:lnTo>
                  <a:lnTo>
                    <a:pt x="2212266" y="1689587"/>
                  </a:lnTo>
                  <a:lnTo>
                    <a:pt x="2247429" y="1684191"/>
                  </a:lnTo>
                  <a:lnTo>
                    <a:pt x="2281398" y="1678255"/>
                  </a:lnTo>
                  <a:lnTo>
                    <a:pt x="2314572" y="1671957"/>
                  </a:lnTo>
                  <a:lnTo>
                    <a:pt x="2347218" y="1665419"/>
                  </a:lnTo>
                  <a:lnTo>
                    <a:pt x="2408447" y="1651915"/>
                  </a:lnTo>
                  <a:lnTo>
                    <a:pt x="2466855" y="1635775"/>
                  </a:lnTo>
                  <a:lnTo>
                    <a:pt x="2524010" y="1613004"/>
                  </a:lnTo>
                  <a:lnTo>
                    <a:pt x="2580607" y="1587287"/>
                  </a:lnTo>
                  <a:lnTo>
                    <a:pt x="2634618" y="1559088"/>
                  </a:lnTo>
                  <a:lnTo>
                    <a:pt x="2682019" y="1527058"/>
                  </a:lnTo>
                  <a:lnTo>
                    <a:pt x="2729603" y="1493325"/>
                  </a:lnTo>
                  <a:lnTo>
                    <a:pt x="2775707" y="1457667"/>
                  </a:lnTo>
                  <a:lnTo>
                    <a:pt x="2835718" y="1398128"/>
                  </a:lnTo>
                  <a:lnTo>
                    <a:pt x="2876682" y="1356865"/>
                  </a:lnTo>
                  <a:lnTo>
                    <a:pt x="2912045" y="1308890"/>
                  </a:lnTo>
                  <a:lnTo>
                    <a:pt x="2943360" y="1257542"/>
                  </a:lnTo>
                  <a:lnTo>
                    <a:pt x="2972876" y="1207425"/>
                  </a:lnTo>
                  <a:lnTo>
                    <a:pt x="2998473" y="1157854"/>
                  </a:lnTo>
                  <a:lnTo>
                    <a:pt x="3019208" y="1107356"/>
                  </a:lnTo>
                  <a:lnTo>
                    <a:pt x="3032322" y="1053718"/>
                  </a:lnTo>
                  <a:lnTo>
                    <a:pt x="3042051" y="998682"/>
                  </a:lnTo>
                  <a:lnTo>
                    <a:pt x="3049104" y="943027"/>
                  </a:lnTo>
                  <a:lnTo>
                    <a:pt x="3052239" y="887096"/>
                  </a:lnTo>
                  <a:lnTo>
                    <a:pt x="3053632" y="831042"/>
                  </a:lnTo>
                  <a:lnTo>
                    <a:pt x="3051912" y="773763"/>
                  </a:lnTo>
                  <a:lnTo>
                    <a:pt x="3043348" y="713212"/>
                  </a:lnTo>
                  <a:lnTo>
                    <a:pt x="3028623" y="654324"/>
                  </a:lnTo>
                  <a:lnTo>
                    <a:pt x="3009211" y="596956"/>
                  </a:lnTo>
                  <a:lnTo>
                    <a:pt x="2984986" y="540265"/>
                  </a:lnTo>
                  <a:lnTo>
                    <a:pt x="2955502" y="486992"/>
                  </a:lnTo>
                  <a:lnTo>
                    <a:pt x="2921731" y="436019"/>
                  </a:lnTo>
                  <a:lnTo>
                    <a:pt x="2883324" y="386068"/>
                  </a:lnTo>
                  <a:lnTo>
                    <a:pt x="2839738" y="339691"/>
                  </a:lnTo>
                  <a:lnTo>
                    <a:pt x="2791901" y="295683"/>
                  </a:lnTo>
                  <a:lnTo>
                    <a:pt x="2739445" y="252727"/>
                  </a:lnTo>
                  <a:lnTo>
                    <a:pt x="2688055" y="216477"/>
                  </a:lnTo>
                  <a:lnTo>
                    <a:pt x="2640258" y="187109"/>
                  </a:lnTo>
                  <a:lnTo>
                    <a:pt x="2577512" y="155430"/>
                  </a:lnTo>
                  <a:lnTo>
                    <a:pt x="2559907" y="1467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1432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279400"/>
            <a:ext cx="6384047" cy="37911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72248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1600332" y="168456"/>
            <a:ext cx="4530723" cy="4116503"/>
            <a:chOff x="1600332" y="168456"/>
            <a:chExt cx="4530723" cy="4116503"/>
          </a:xfrm>
        </p:grpSpPr>
        <p:sp>
          <p:nvSpPr>
            <p:cNvPr id="2" name="1 Forma libre"/>
            <p:cNvSpPr/>
            <p:nvPr/>
          </p:nvSpPr>
          <p:spPr>
            <a:xfrm>
              <a:off x="1621401" y="1263420"/>
              <a:ext cx="210559" cy="2505783"/>
            </a:xfrm>
            <a:custGeom>
              <a:avLst/>
              <a:gdLst/>
              <a:ahLst/>
              <a:cxnLst/>
              <a:rect l="0" t="0" r="0" b="0"/>
              <a:pathLst>
                <a:path w="210559" h="2505783">
                  <a:moveTo>
                    <a:pt x="42102" y="0"/>
                  </a:moveTo>
                  <a:lnTo>
                    <a:pt x="34866" y="44367"/>
                  </a:lnTo>
                  <a:lnTo>
                    <a:pt x="31379" y="105432"/>
                  </a:lnTo>
                  <a:lnTo>
                    <a:pt x="26418" y="147464"/>
                  </a:lnTo>
                  <a:lnTo>
                    <a:pt x="23433" y="192661"/>
                  </a:lnTo>
                  <a:lnTo>
                    <a:pt x="20936" y="240045"/>
                  </a:lnTo>
                  <a:lnTo>
                    <a:pt x="15927" y="288401"/>
                  </a:lnTo>
                  <a:lnTo>
                    <a:pt x="12921" y="340308"/>
                  </a:lnTo>
                  <a:lnTo>
                    <a:pt x="10415" y="395743"/>
                  </a:lnTo>
                  <a:lnTo>
                    <a:pt x="5402" y="455476"/>
                  </a:lnTo>
                  <a:lnTo>
                    <a:pt x="2394" y="517119"/>
                  </a:lnTo>
                  <a:lnTo>
                    <a:pt x="1592" y="548297"/>
                  </a:lnTo>
                  <a:lnTo>
                    <a:pt x="1057" y="580780"/>
                  </a:lnTo>
                  <a:lnTo>
                    <a:pt x="701" y="614134"/>
                  </a:lnTo>
                  <a:lnTo>
                    <a:pt x="463" y="648069"/>
                  </a:lnTo>
                  <a:lnTo>
                    <a:pt x="305" y="683560"/>
                  </a:lnTo>
                  <a:lnTo>
                    <a:pt x="199" y="720089"/>
                  </a:lnTo>
                  <a:lnTo>
                    <a:pt x="129" y="757310"/>
                  </a:lnTo>
                  <a:lnTo>
                    <a:pt x="82" y="794992"/>
                  </a:lnTo>
                  <a:lnTo>
                    <a:pt x="50" y="832981"/>
                  </a:lnTo>
                  <a:lnTo>
                    <a:pt x="29" y="871175"/>
                  </a:lnTo>
                  <a:lnTo>
                    <a:pt x="16" y="910677"/>
                  </a:lnTo>
                  <a:lnTo>
                    <a:pt x="6" y="951049"/>
                  </a:lnTo>
                  <a:lnTo>
                    <a:pt x="0" y="992001"/>
                  </a:lnTo>
                  <a:lnTo>
                    <a:pt x="1166" y="1033341"/>
                  </a:lnTo>
                  <a:lnTo>
                    <a:pt x="3113" y="1074939"/>
                  </a:lnTo>
                  <a:lnTo>
                    <a:pt x="5581" y="1116709"/>
                  </a:lnTo>
                  <a:lnTo>
                    <a:pt x="7226" y="1158593"/>
                  </a:lnTo>
                  <a:lnTo>
                    <a:pt x="8323" y="1200554"/>
                  </a:lnTo>
                  <a:lnTo>
                    <a:pt x="9054" y="1242566"/>
                  </a:lnTo>
                  <a:lnTo>
                    <a:pt x="10711" y="1285782"/>
                  </a:lnTo>
                  <a:lnTo>
                    <a:pt x="12986" y="1329801"/>
                  </a:lnTo>
                  <a:lnTo>
                    <a:pt x="15672" y="1374354"/>
                  </a:lnTo>
                  <a:lnTo>
                    <a:pt x="18633" y="1418094"/>
                  </a:lnTo>
                  <a:lnTo>
                    <a:pt x="21776" y="1461293"/>
                  </a:lnTo>
                  <a:lnTo>
                    <a:pt x="25042" y="1504129"/>
                  </a:lnTo>
                  <a:lnTo>
                    <a:pt x="34238" y="1547895"/>
                  </a:lnTo>
                  <a:lnTo>
                    <a:pt x="47388" y="1592280"/>
                  </a:lnTo>
                  <a:lnTo>
                    <a:pt x="63173" y="1637078"/>
                  </a:lnTo>
                  <a:lnTo>
                    <a:pt x="74867" y="1680981"/>
                  </a:lnTo>
                  <a:lnTo>
                    <a:pt x="83832" y="1724288"/>
                  </a:lnTo>
                  <a:lnTo>
                    <a:pt x="90979" y="1767197"/>
                  </a:lnTo>
                  <a:lnTo>
                    <a:pt x="96913" y="1809841"/>
                  </a:lnTo>
                  <a:lnTo>
                    <a:pt x="102039" y="1852308"/>
                  </a:lnTo>
                  <a:lnTo>
                    <a:pt x="106627" y="1894658"/>
                  </a:lnTo>
                  <a:lnTo>
                    <a:pt x="110855" y="1936929"/>
                  </a:lnTo>
                  <a:lnTo>
                    <a:pt x="114843" y="1979148"/>
                  </a:lnTo>
                  <a:lnTo>
                    <a:pt x="118672" y="2021332"/>
                  </a:lnTo>
                  <a:lnTo>
                    <a:pt x="122394" y="2061153"/>
                  </a:lnTo>
                  <a:lnTo>
                    <a:pt x="126046" y="2099398"/>
                  </a:lnTo>
                  <a:lnTo>
                    <a:pt x="129650" y="2136593"/>
                  </a:lnTo>
                  <a:lnTo>
                    <a:pt x="134392" y="2170749"/>
                  </a:lnTo>
                  <a:lnTo>
                    <a:pt x="145901" y="2233656"/>
                  </a:lnTo>
                  <a:lnTo>
                    <a:pt x="155695" y="2292811"/>
                  </a:lnTo>
                  <a:lnTo>
                    <a:pt x="165117" y="2347957"/>
                  </a:lnTo>
                  <a:lnTo>
                    <a:pt x="177104" y="2395863"/>
                  </a:lnTo>
                  <a:lnTo>
                    <a:pt x="191417" y="2451117"/>
                  </a:lnTo>
                  <a:lnTo>
                    <a:pt x="210558" y="25057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2 Forma libre"/>
            <p:cNvSpPr/>
            <p:nvPr/>
          </p:nvSpPr>
          <p:spPr>
            <a:xfrm>
              <a:off x="1600332" y="1189720"/>
              <a:ext cx="3483987" cy="3095239"/>
            </a:xfrm>
            <a:custGeom>
              <a:avLst/>
              <a:gdLst/>
              <a:ahLst/>
              <a:cxnLst/>
              <a:rect l="0" t="0" r="0" b="0"/>
              <a:pathLst>
                <a:path w="3483987" h="3095239">
                  <a:moveTo>
                    <a:pt x="0" y="94757"/>
                  </a:moveTo>
                  <a:lnTo>
                    <a:pt x="50433" y="87521"/>
                  </a:lnTo>
                  <a:lnTo>
                    <a:pt x="105410" y="84034"/>
                  </a:lnTo>
                  <a:lnTo>
                    <a:pt x="167094" y="76088"/>
                  </a:lnTo>
                  <a:lnTo>
                    <a:pt x="229928" y="74171"/>
                  </a:lnTo>
                  <a:lnTo>
                    <a:pt x="281296" y="68250"/>
                  </a:lnTo>
                  <a:lnTo>
                    <a:pt x="333561" y="64676"/>
                  </a:lnTo>
                  <a:lnTo>
                    <a:pt x="391681" y="58028"/>
                  </a:lnTo>
                  <a:lnTo>
                    <a:pt x="435733" y="51917"/>
                  </a:lnTo>
                  <a:lnTo>
                    <a:pt x="481438" y="46471"/>
                  </a:lnTo>
                  <a:lnTo>
                    <a:pt x="525148" y="44050"/>
                  </a:lnTo>
                  <a:lnTo>
                    <a:pt x="574210" y="39855"/>
                  </a:lnTo>
                  <a:lnTo>
                    <a:pt x="626041" y="35261"/>
                  </a:lnTo>
                  <a:lnTo>
                    <a:pt x="676374" y="33219"/>
                  </a:lnTo>
                  <a:lnTo>
                    <a:pt x="729159" y="29192"/>
                  </a:lnTo>
                  <a:lnTo>
                    <a:pt x="782645" y="24673"/>
                  </a:lnTo>
                  <a:lnTo>
                    <a:pt x="833713" y="22664"/>
                  </a:lnTo>
                  <a:lnTo>
                    <a:pt x="889945" y="18652"/>
                  </a:lnTo>
                  <a:lnTo>
                    <a:pt x="950032" y="14139"/>
                  </a:lnTo>
                  <a:lnTo>
                    <a:pt x="1011832" y="12133"/>
                  </a:lnTo>
                  <a:lnTo>
                    <a:pt x="1071274" y="11242"/>
                  </a:lnTo>
                  <a:lnTo>
                    <a:pt x="1130059" y="9676"/>
                  </a:lnTo>
                  <a:lnTo>
                    <a:pt x="1191280" y="5080"/>
                  </a:lnTo>
                  <a:lnTo>
                    <a:pt x="1253584" y="2258"/>
                  </a:lnTo>
                  <a:lnTo>
                    <a:pt x="1316370" y="1004"/>
                  </a:lnTo>
                  <a:lnTo>
                    <a:pt x="1379370" y="446"/>
                  </a:lnTo>
                  <a:lnTo>
                    <a:pt x="1442465" y="198"/>
                  </a:lnTo>
                  <a:lnTo>
                    <a:pt x="1505602" y="88"/>
                  </a:lnTo>
                  <a:lnTo>
                    <a:pt x="1568758" y="39"/>
                  </a:lnTo>
                  <a:lnTo>
                    <a:pt x="1631923" y="18"/>
                  </a:lnTo>
                  <a:lnTo>
                    <a:pt x="1695090" y="8"/>
                  </a:lnTo>
                  <a:lnTo>
                    <a:pt x="1758260" y="4"/>
                  </a:lnTo>
                  <a:lnTo>
                    <a:pt x="1821430" y="2"/>
                  </a:lnTo>
                  <a:lnTo>
                    <a:pt x="1884601" y="1"/>
                  </a:lnTo>
                  <a:lnTo>
                    <a:pt x="1947772" y="1"/>
                  </a:lnTo>
                  <a:lnTo>
                    <a:pt x="2007823" y="0"/>
                  </a:lnTo>
                  <a:lnTo>
                    <a:pt x="2066878" y="0"/>
                  </a:lnTo>
                  <a:lnTo>
                    <a:pt x="2128219" y="0"/>
                  </a:lnTo>
                  <a:lnTo>
                    <a:pt x="2187458" y="0"/>
                  </a:lnTo>
                  <a:lnTo>
                    <a:pt x="2244982" y="0"/>
                  </a:lnTo>
                  <a:lnTo>
                    <a:pt x="2301743" y="0"/>
                  </a:lnTo>
                  <a:lnTo>
                    <a:pt x="2358166" y="0"/>
                  </a:lnTo>
                  <a:lnTo>
                    <a:pt x="2413269" y="0"/>
                  </a:lnTo>
                  <a:lnTo>
                    <a:pt x="2465055" y="0"/>
                  </a:lnTo>
                  <a:lnTo>
                    <a:pt x="2515367" y="0"/>
                  </a:lnTo>
                  <a:lnTo>
                    <a:pt x="2565024" y="1170"/>
                  </a:lnTo>
                  <a:lnTo>
                    <a:pt x="2614390" y="5589"/>
                  </a:lnTo>
                  <a:lnTo>
                    <a:pt x="2660507" y="8334"/>
                  </a:lnTo>
                  <a:lnTo>
                    <a:pt x="2722812" y="9878"/>
                  </a:lnTo>
                  <a:lnTo>
                    <a:pt x="2778318" y="13456"/>
                  </a:lnTo>
                  <a:lnTo>
                    <a:pt x="2828689" y="18805"/>
                  </a:lnTo>
                  <a:lnTo>
                    <a:pt x="2887631" y="20612"/>
                  </a:lnTo>
                  <a:lnTo>
                    <a:pt x="2950084" y="29332"/>
                  </a:lnTo>
                  <a:lnTo>
                    <a:pt x="2975820" y="32924"/>
                  </a:lnTo>
                  <a:lnTo>
                    <a:pt x="2998957" y="42319"/>
                  </a:lnTo>
                  <a:lnTo>
                    <a:pt x="3014699" y="57413"/>
                  </a:lnTo>
                  <a:lnTo>
                    <a:pt x="3020536" y="66351"/>
                  </a:lnTo>
                  <a:lnTo>
                    <a:pt x="3023900" y="91881"/>
                  </a:lnTo>
                  <a:lnTo>
                    <a:pt x="3022337" y="142258"/>
                  </a:lnTo>
                  <a:lnTo>
                    <a:pt x="3023141" y="183719"/>
                  </a:lnTo>
                  <a:lnTo>
                    <a:pt x="3027398" y="233341"/>
                  </a:lnTo>
                  <a:lnTo>
                    <a:pt x="3030782" y="291536"/>
                  </a:lnTo>
                  <a:lnTo>
                    <a:pt x="3037374" y="344005"/>
                  </a:lnTo>
                  <a:lnTo>
                    <a:pt x="3046736" y="396595"/>
                  </a:lnTo>
                  <a:lnTo>
                    <a:pt x="3051330" y="454812"/>
                  </a:lnTo>
                  <a:lnTo>
                    <a:pt x="3063869" y="516515"/>
                  </a:lnTo>
                  <a:lnTo>
                    <a:pt x="3076814" y="579251"/>
                  </a:lnTo>
                  <a:lnTo>
                    <a:pt x="3084398" y="624383"/>
                  </a:lnTo>
                  <a:lnTo>
                    <a:pt x="3092837" y="672907"/>
                  </a:lnTo>
                  <a:lnTo>
                    <a:pt x="3104387" y="725669"/>
                  </a:lnTo>
                  <a:lnTo>
                    <a:pt x="3117320" y="777195"/>
                  </a:lnTo>
                  <a:lnTo>
                    <a:pt x="3130866" y="828561"/>
                  </a:lnTo>
                  <a:lnTo>
                    <a:pt x="3144686" y="882586"/>
                  </a:lnTo>
                  <a:lnTo>
                    <a:pt x="3158627" y="940912"/>
                  </a:lnTo>
                  <a:lnTo>
                    <a:pt x="3173791" y="1001930"/>
                  </a:lnTo>
                  <a:lnTo>
                    <a:pt x="3192230" y="1064144"/>
                  </a:lnTo>
                  <a:lnTo>
                    <a:pt x="3209003" y="1126890"/>
                  </a:lnTo>
                  <a:lnTo>
                    <a:pt x="3216751" y="1158362"/>
                  </a:lnTo>
                  <a:lnTo>
                    <a:pt x="3224257" y="1191042"/>
                  </a:lnTo>
                  <a:lnTo>
                    <a:pt x="3231600" y="1224526"/>
                  </a:lnTo>
                  <a:lnTo>
                    <a:pt x="3238835" y="1258548"/>
                  </a:lnTo>
                  <a:lnTo>
                    <a:pt x="3245999" y="1291757"/>
                  </a:lnTo>
                  <a:lnTo>
                    <a:pt x="3253113" y="1324426"/>
                  </a:lnTo>
                  <a:lnTo>
                    <a:pt x="3260197" y="1356733"/>
                  </a:lnTo>
                  <a:lnTo>
                    <a:pt x="3267258" y="1389969"/>
                  </a:lnTo>
                  <a:lnTo>
                    <a:pt x="3274305" y="1423825"/>
                  </a:lnTo>
                  <a:lnTo>
                    <a:pt x="3281344" y="1458094"/>
                  </a:lnTo>
                  <a:lnTo>
                    <a:pt x="3288375" y="1491469"/>
                  </a:lnTo>
                  <a:lnTo>
                    <a:pt x="3295403" y="1524247"/>
                  </a:lnTo>
                  <a:lnTo>
                    <a:pt x="3302427" y="1556628"/>
                  </a:lnTo>
                  <a:lnTo>
                    <a:pt x="3310620" y="1589913"/>
                  </a:lnTo>
                  <a:lnTo>
                    <a:pt x="3319591" y="1623802"/>
                  </a:lnTo>
                  <a:lnTo>
                    <a:pt x="3329081" y="1658092"/>
                  </a:lnTo>
                  <a:lnTo>
                    <a:pt x="3336578" y="1692651"/>
                  </a:lnTo>
                  <a:lnTo>
                    <a:pt x="3342746" y="1727389"/>
                  </a:lnTo>
                  <a:lnTo>
                    <a:pt x="3348027" y="1762245"/>
                  </a:lnTo>
                  <a:lnTo>
                    <a:pt x="3353888" y="1797182"/>
                  </a:lnTo>
                  <a:lnTo>
                    <a:pt x="3360135" y="1832171"/>
                  </a:lnTo>
                  <a:lnTo>
                    <a:pt x="3366639" y="1867195"/>
                  </a:lnTo>
                  <a:lnTo>
                    <a:pt x="3373315" y="1901073"/>
                  </a:lnTo>
                  <a:lnTo>
                    <a:pt x="3380105" y="1934187"/>
                  </a:lnTo>
                  <a:lnTo>
                    <a:pt x="3386972" y="1966791"/>
                  </a:lnTo>
                  <a:lnTo>
                    <a:pt x="3392719" y="2000226"/>
                  </a:lnTo>
                  <a:lnTo>
                    <a:pt x="3397721" y="2034214"/>
                  </a:lnTo>
                  <a:lnTo>
                    <a:pt x="3402225" y="2068571"/>
                  </a:lnTo>
                  <a:lnTo>
                    <a:pt x="3407567" y="2102005"/>
                  </a:lnTo>
                  <a:lnTo>
                    <a:pt x="3413469" y="2134822"/>
                  </a:lnTo>
                  <a:lnTo>
                    <a:pt x="3419742" y="2167229"/>
                  </a:lnTo>
                  <a:lnTo>
                    <a:pt x="3426265" y="2199362"/>
                  </a:lnTo>
                  <a:lnTo>
                    <a:pt x="3432953" y="2231312"/>
                  </a:lnTo>
                  <a:lnTo>
                    <a:pt x="3439751" y="2263141"/>
                  </a:lnTo>
                  <a:lnTo>
                    <a:pt x="3450424" y="2326582"/>
                  </a:lnTo>
                  <a:lnTo>
                    <a:pt x="3459067" y="2388703"/>
                  </a:lnTo>
                  <a:lnTo>
                    <a:pt x="3466808" y="2447508"/>
                  </a:lnTo>
                  <a:lnTo>
                    <a:pt x="3474147" y="2504839"/>
                  </a:lnTo>
                  <a:lnTo>
                    <a:pt x="3480139" y="2560346"/>
                  </a:lnTo>
                  <a:lnTo>
                    <a:pt x="3482802" y="2612311"/>
                  </a:lnTo>
                  <a:lnTo>
                    <a:pt x="3483986" y="2662703"/>
                  </a:lnTo>
                  <a:lnTo>
                    <a:pt x="3483342" y="2711226"/>
                  </a:lnTo>
                  <a:lnTo>
                    <a:pt x="3479156" y="2756188"/>
                  </a:lnTo>
                  <a:lnTo>
                    <a:pt x="3473397" y="2799568"/>
                  </a:lnTo>
                  <a:lnTo>
                    <a:pt x="3460458" y="2857212"/>
                  </a:lnTo>
                  <a:lnTo>
                    <a:pt x="3435124" y="2918612"/>
                  </a:lnTo>
                  <a:lnTo>
                    <a:pt x="3397496" y="2978471"/>
                  </a:lnTo>
                  <a:lnTo>
                    <a:pt x="3357957" y="3015874"/>
                  </a:lnTo>
                  <a:lnTo>
                    <a:pt x="3307946" y="3044622"/>
                  </a:lnTo>
                  <a:lnTo>
                    <a:pt x="3249887" y="3062779"/>
                  </a:lnTo>
                  <a:lnTo>
                    <a:pt x="3199650" y="3077140"/>
                  </a:lnTo>
                  <a:lnTo>
                    <a:pt x="3147720" y="3089975"/>
                  </a:lnTo>
                  <a:lnTo>
                    <a:pt x="3095289" y="3093777"/>
                  </a:lnTo>
                  <a:lnTo>
                    <a:pt x="3039589" y="3094904"/>
                  </a:lnTo>
                  <a:lnTo>
                    <a:pt x="2978632" y="3095238"/>
                  </a:lnTo>
                  <a:lnTo>
                    <a:pt x="2916117" y="3092217"/>
                  </a:lnTo>
                  <a:lnTo>
                    <a:pt x="2853140" y="3087033"/>
                  </a:lnTo>
                  <a:lnTo>
                    <a:pt x="2809902" y="3085820"/>
                  </a:lnTo>
                  <a:lnTo>
                    <a:pt x="2763389" y="3085281"/>
                  </a:lnTo>
                  <a:lnTo>
                    <a:pt x="2715421" y="3081922"/>
                  </a:lnTo>
                  <a:lnTo>
                    <a:pt x="2666805" y="3077700"/>
                  </a:lnTo>
                  <a:lnTo>
                    <a:pt x="2617902" y="3075823"/>
                  </a:lnTo>
                  <a:lnTo>
                    <a:pt x="2568871" y="3074989"/>
                  </a:lnTo>
                  <a:lnTo>
                    <a:pt x="2518614" y="3073448"/>
                  </a:lnTo>
                  <a:lnTo>
                    <a:pt x="2465082" y="3068864"/>
                  </a:lnTo>
                  <a:lnTo>
                    <a:pt x="2410095" y="3066047"/>
                  </a:lnTo>
                  <a:lnTo>
                    <a:pt x="2354460" y="3063625"/>
                  </a:lnTo>
                  <a:lnTo>
                    <a:pt x="2298538" y="3058649"/>
                  </a:lnTo>
                  <a:lnTo>
                    <a:pt x="2239369" y="3052538"/>
                  </a:lnTo>
                  <a:lnTo>
                    <a:pt x="2179146" y="3045923"/>
                  </a:lnTo>
                  <a:lnTo>
                    <a:pt x="2121184" y="3039083"/>
                  </a:lnTo>
                  <a:lnTo>
                    <a:pt x="2061109" y="3032144"/>
                  </a:lnTo>
                  <a:lnTo>
                    <a:pt x="1999314" y="3025160"/>
                  </a:lnTo>
                  <a:lnTo>
                    <a:pt x="1936754" y="3018157"/>
                  </a:lnTo>
                  <a:lnTo>
                    <a:pt x="1873855" y="3011145"/>
                  </a:lnTo>
                  <a:lnTo>
                    <a:pt x="1810805" y="3002959"/>
                  </a:lnTo>
                  <a:lnTo>
                    <a:pt x="1747687" y="2991522"/>
                  </a:lnTo>
                  <a:lnTo>
                    <a:pt x="1714946" y="2986367"/>
                  </a:lnTo>
                  <a:lnTo>
                    <a:pt x="1681421" y="2981760"/>
                  </a:lnTo>
                  <a:lnTo>
                    <a:pt x="1647372" y="2977519"/>
                  </a:lnTo>
                  <a:lnTo>
                    <a:pt x="1614144" y="2972352"/>
                  </a:lnTo>
                  <a:lnTo>
                    <a:pt x="1581464" y="2966567"/>
                  </a:lnTo>
                  <a:lnTo>
                    <a:pt x="1549149" y="2960372"/>
                  </a:lnTo>
                  <a:lnTo>
                    <a:pt x="1517077" y="2955071"/>
                  </a:lnTo>
                  <a:lnTo>
                    <a:pt x="1485167" y="2950368"/>
                  </a:lnTo>
                  <a:lnTo>
                    <a:pt x="1453365" y="2946062"/>
                  </a:lnTo>
                  <a:lnTo>
                    <a:pt x="1420466" y="2940852"/>
                  </a:lnTo>
                  <a:lnTo>
                    <a:pt x="1386834" y="2935039"/>
                  </a:lnTo>
                  <a:lnTo>
                    <a:pt x="1352715" y="2928824"/>
                  </a:lnTo>
                  <a:lnTo>
                    <a:pt x="1289848" y="2918799"/>
                  </a:lnTo>
                  <a:lnTo>
                    <a:pt x="1229542" y="2908104"/>
                  </a:lnTo>
                  <a:lnTo>
                    <a:pt x="1167644" y="2891653"/>
                  </a:lnTo>
                  <a:lnTo>
                    <a:pt x="1105039" y="2878882"/>
                  </a:lnTo>
                  <a:lnTo>
                    <a:pt x="1043290" y="2868136"/>
                  </a:lnTo>
                  <a:lnTo>
                    <a:pt x="984650" y="2855562"/>
                  </a:lnTo>
                  <a:lnTo>
                    <a:pt x="927392" y="2842175"/>
                  </a:lnTo>
                  <a:lnTo>
                    <a:pt x="870749" y="2829596"/>
                  </a:lnTo>
                  <a:lnTo>
                    <a:pt x="814378" y="2820105"/>
                  </a:lnTo>
                  <a:lnTo>
                    <a:pt x="761249" y="2808868"/>
                  </a:lnTo>
                  <a:lnTo>
                    <a:pt x="710340" y="2797245"/>
                  </a:lnTo>
                  <a:lnTo>
                    <a:pt x="660417" y="2788180"/>
                  </a:lnTo>
                  <a:lnTo>
                    <a:pt x="614053" y="2777132"/>
                  </a:lnTo>
                  <a:lnTo>
                    <a:pt x="551609" y="2760878"/>
                  </a:lnTo>
                  <a:lnTo>
                    <a:pt x="496062" y="2745533"/>
                  </a:lnTo>
                  <a:lnTo>
                    <a:pt x="436069" y="2724976"/>
                  </a:lnTo>
                  <a:lnTo>
                    <a:pt x="384619" y="2713319"/>
                  </a:lnTo>
                  <a:lnTo>
                    <a:pt x="322123" y="2706811"/>
                  </a:lnTo>
                  <a:lnTo>
                    <a:pt x="315855" y="2705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26674" y="178984"/>
              <a:ext cx="2074115" cy="1063380"/>
            </a:xfrm>
            <a:custGeom>
              <a:avLst/>
              <a:gdLst/>
              <a:ahLst/>
              <a:cxnLst/>
              <a:rect l="0" t="0" r="0" b="0"/>
              <a:pathLst>
                <a:path w="2074115" h="1063380">
                  <a:moveTo>
                    <a:pt x="0" y="1063379"/>
                  </a:moveTo>
                  <a:lnTo>
                    <a:pt x="49498" y="1004816"/>
                  </a:lnTo>
                  <a:lnTo>
                    <a:pt x="105933" y="956110"/>
                  </a:lnTo>
                  <a:lnTo>
                    <a:pt x="157102" y="915588"/>
                  </a:lnTo>
                  <a:lnTo>
                    <a:pt x="219202" y="873788"/>
                  </a:lnTo>
                  <a:lnTo>
                    <a:pt x="282465" y="831737"/>
                  </a:lnTo>
                  <a:lnTo>
                    <a:pt x="339497" y="794573"/>
                  </a:lnTo>
                  <a:lnTo>
                    <a:pt x="400848" y="759514"/>
                  </a:lnTo>
                  <a:lnTo>
                    <a:pt x="463480" y="721311"/>
                  </a:lnTo>
                  <a:lnTo>
                    <a:pt x="508588" y="694150"/>
                  </a:lnTo>
                  <a:lnTo>
                    <a:pt x="555932" y="666480"/>
                  </a:lnTo>
                  <a:lnTo>
                    <a:pt x="604270" y="638585"/>
                  </a:lnTo>
                  <a:lnTo>
                    <a:pt x="653049" y="607470"/>
                  </a:lnTo>
                  <a:lnTo>
                    <a:pt x="703195" y="575313"/>
                  </a:lnTo>
                  <a:lnTo>
                    <a:pt x="756678" y="545424"/>
                  </a:lnTo>
                  <a:lnTo>
                    <a:pt x="811643" y="516542"/>
                  </a:lnTo>
                  <a:lnTo>
                    <a:pt x="866098" y="488107"/>
                  </a:lnTo>
                  <a:lnTo>
                    <a:pt x="917596" y="459872"/>
                  </a:lnTo>
                  <a:lnTo>
                    <a:pt x="974019" y="428606"/>
                  </a:lnTo>
                  <a:lnTo>
                    <a:pt x="1033022" y="396382"/>
                  </a:lnTo>
                  <a:lnTo>
                    <a:pt x="1090440" y="366463"/>
                  </a:lnTo>
                  <a:lnTo>
                    <a:pt x="1150275" y="337568"/>
                  </a:lnTo>
                  <a:lnTo>
                    <a:pt x="1210793" y="309128"/>
                  </a:lnTo>
                  <a:lnTo>
                    <a:pt x="1268886" y="280890"/>
                  </a:lnTo>
                  <a:lnTo>
                    <a:pt x="1329020" y="252742"/>
                  </a:lnTo>
                  <a:lnTo>
                    <a:pt x="1389671" y="225804"/>
                  </a:lnTo>
                  <a:lnTo>
                    <a:pt x="1447823" y="202133"/>
                  </a:lnTo>
                  <a:lnTo>
                    <a:pt x="1504864" y="176795"/>
                  </a:lnTo>
                  <a:lnTo>
                    <a:pt x="1561411" y="151105"/>
                  </a:lnTo>
                  <a:lnTo>
                    <a:pt x="1617739" y="127990"/>
                  </a:lnTo>
                  <a:lnTo>
                    <a:pt x="1670849" y="109137"/>
                  </a:lnTo>
                  <a:lnTo>
                    <a:pt x="1721750" y="91789"/>
                  </a:lnTo>
                  <a:lnTo>
                    <a:pt x="1771668" y="72381"/>
                  </a:lnTo>
                  <a:lnTo>
                    <a:pt x="1818031" y="58296"/>
                  </a:lnTo>
                  <a:lnTo>
                    <a:pt x="1862033" y="46967"/>
                  </a:lnTo>
                  <a:lnTo>
                    <a:pt x="1923928" y="28604"/>
                  </a:lnTo>
                  <a:lnTo>
                    <a:pt x="1972942" y="15235"/>
                  </a:lnTo>
                  <a:lnTo>
                    <a:pt x="2031426" y="3356"/>
                  </a:lnTo>
                  <a:lnTo>
                    <a:pt x="20741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3737617" y="168456"/>
              <a:ext cx="1879861" cy="1042322"/>
            </a:xfrm>
            <a:custGeom>
              <a:avLst/>
              <a:gdLst/>
              <a:ahLst/>
              <a:cxnLst/>
              <a:rect l="0" t="0" r="0" b="0"/>
              <a:pathLst>
                <a:path w="1879861" h="1042322">
                  <a:moveTo>
                    <a:pt x="842279" y="1042321"/>
                  </a:moveTo>
                  <a:lnTo>
                    <a:pt x="877177" y="1013013"/>
                  </a:lnTo>
                  <a:lnTo>
                    <a:pt x="937327" y="981088"/>
                  </a:lnTo>
                  <a:lnTo>
                    <a:pt x="992837" y="939025"/>
                  </a:lnTo>
                  <a:lnTo>
                    <a:pt x="1052044" y="909353"/>
                  </a:lnTo>
                  <a:lnTo>
                    <a:pt x="1112828" y="872556"/>
                  </a:lnTo>
                  <a:lnTo>
                    <a:pt x="1162778" y="841892"/>
                  </a:lnTo>
                  <a:lnTo>
                    <a:pt x="1214623" y="809410"/>
                  </a:lnTo>
                  <a:lnTo>
                    <a:pt x="1268198" y="771839"/>
                  </a:lnTo>
                  <a:lnTo>
                    <a:pt x="1328006" y="737960"/>
                  </a:lnTo>
                  <a:lnTo>
                    <a:pt x="1389011" y="704526"/>
                  </a:lnTo>
                  <a:lnTo>
                    <a:pt x="1445821" y="666673"/>
                  </a:lnTo>
                  <a:lnTo>
                    <a:pt x="1505418" y="632711"/>
                  </a:lnTo>
                  <a:lnTo>
                    <a:pt x="1560640" y="600421"/>
                  </a:lnTo>
                  <a:lnTo>
                    <a:pt x="1614047" y="569797"/>
                  </a:lnTo>
                  <a:lnTo>
                    <a:pt x="1665747" y="545385"/>
                  </a:lnTo>
                  <a:lnTo>
                    <a:pt x="1725730" y="513056"/>
                  </a:lnTo>
                  <a:lnTo>
                    <a:pt x="1788334" y="478521"/>
                  </a:lnTo>
                  <a:lnTo>
                    <a:pt x="1847877" y="439817"/>
                  </a:lnTo>
                  <a:lnTo>
                    <a:pt x="1877489" y="415495"/>
                  </a:lnTo>
                  <a:lnTo>
                    <a:pt x="1879860" y="409188"/>
                  </a:lnTo>
                  <a:lnTo>
                    <a:pt x="1877931" y="403813"/>
                  </a:lnTo>
                  <a:lnTo>
                    <a:pt x="1865259" y="393552"/>
                  </a:lnTo>
                  <a:lnTo>
                    <a:pt x="1815876" y="367901"/>
                  </a:lnTo>
                  <a:lnTo>
                    <a:pt x="1761321" y="340304"/>
                  </a:lnTo>
                  <a:lnTo>
                    <a:pt x="1702900" y="313644"/>
                  </a:lnTo>
                  <a:lnTo>
                    <a:pt x="1643339" y="287342"/>
                  </a:lnTo>
                  <a:lnTo>
                    <a:pt x="1592537" y="266592"/>
                  </a:lnTo>
                  <a:lnTo>
                    <a:pt x="1534851" y="245627"/>
                  </a:lnTo>
                  <a:lnTo>
                    <a:pt x="1473305" y="224597"/>
                  </a:lnTo>
                  <a:lnTo>
                    <a:pt x="1410616" y="203548"/>
                  </a:lnTo>
                  <a:lnTo>
                    <a:pt x="1365495" y="189511"/>
                  </a:lnTo>
                  <a:lnTo>
                    <a:pt x="1319315" y="175474"/>
                  </a:lnTo>
                  <a:lnTo>
                    <a:pt x="1275394" y="161437"/>
                  </a:lnTo>
                  <a:lnTo>
                    <a:pt x="1226237" y="150518"/>
                  </a:lnTo>
                  <a:lnTo>
                    <a:pt x="1174365" y="140597"/>
                  </a:lnTo>
                  <a:lnTo>
                    <a:pt x="1124014" y="128388"/>
                  </a:lnTo>
                  <a:lnTo>
                    <a:pt x="1071220" y="115163"/>
                  </a:lnTo>
                  <a:lnTo>
                    <a:pt x="1017730" y="101486"/>
                  </a:lnTo>
                  <a:lnTo>
                    <a:pt x="966661" y="87609"/>
                  </a:lnTo>
                  <a:lnTo>
                    <a:pt x="913548" y="76762"/>
                  </a:lnTo>
                  <a:lnTo>
                    <a:pt x="858747" y="68042"/>
                  </a:lnTo>
                  <a:lnTo>
                    <a:pt x="803195" y="60266"/>
                  </a:lnTo>
                  <a:lnTo>
                    <a:pt x="747310" y="52911"/>
                  </a:lnTo>
                  <a:lnTo>
                    <a:pt x="692446" y="45743"/>
                  </a:lnTo>
                  <a:lnTo>
                    <a:pt x="640766" y="38658"/>
                  </a:lnTo>
                  <a:lnTo>
                    <a:pt x="587382" y="31609"/>
                  </a:lnTo>
                  <a:lnTo>
                    <a:pt x="533630" y="25747"/>
                  </a:lnTo>
                  <a:lnTo>
                    <a:pt x="482444" y="23141"/>
                  </a:lnTo>
                  <a:lnTo>
                    <a:pt x="432398" y="18864"/>
                  </a:lnTo>
                  <a:lnTo>
                    <a:pt x="382859" y="14233"/>
                  </a:lnTo>
                  <a:lnTo>
                    <a:pt x="333547" y="12175"/>
                  </a:lnTo>
                  <a:lnTo>
                    <a:pt x="270924" y="11016"/>
                  </a:lnTo>
                  <a:lnTo>
                    <a:pt x="209735" y="10673"/>
                  </a:lnTo>
                  <a:lnTo>
                    <a:pt x="158330" y="4982"/>
                  </a:lnTo>
                  <a:lnTo>
                    <a:pt x="99038" y="984"/>
                  </a:lnTo>
                  <a:lnTo>
                    <a:pt x="42266" y="19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4853637" y="663295"/>
              <a:ext cx="1277418" cy="3505991"/>
            </a:xfrm>
            <a:custGeom>
              <a:avLst/>
              <a:gdLst/>
              <a:ahLst/>
              <a:cxnLst/>
              <a:rect l="0" t="0" r="0" b="0"/>
              <a:pathLst>
                <a:path w="1277418" h="3505991">
                  <a:moveTo>
                    <a:pt x="652767" y="0"/>
                  </a:moveTo>
                  <a:lnTo>
                    <a:pt x="670726" y="61111"/>
                  </a:lnTo>
                  <a:lnTo>
                    <a:pt x="687916" y="121132"/>
                  </a:lnTo>
                  <a:lnTo>
                    <a:pt x="700741" y="183068"/>
                  </a:lnTo>
                  <a:lnTo>
                    <a:pt x="705196" y="229588"/>
                  </a:lnTo>
                  <a:lnTo>
                    <a:pt x="713406" y="286785"/>
                  </a:lnTo>
                  <a:lnTo>
                    <a:pt x="723247" y="348186"/>
                  </a:lnTo>
                  <a:lnTo>
                    <a:pt x="730105" y="389886"/>
                  </a:lnTo>
                  <a:lnTo>
                    <a:pt x="740172" y="434936"/>
                  </a:lnTo>
                  <a:lnTo>
                    <a:pt x="751275" y="483423"/>
                  </a:lnTo>
                  <a:lnTo>
                    <a:pt x="760109" y="536169"/>
                  </a:lnTo>
                  <a:lnTo>
                    <a:pt x="771055" y="590807"/>
                  </a:lnTo>
                  <a:lnTo>
                    <a:pt x="782549" y="646286"/>
                  </a:lnTo>
                  <a:lnTo>
                    <a:pt x="791556" y="702139"/>
                  </a:lnTo>
                  <a:lnTo>
                    <a:pt x="802579" y="761278"/>
                  </a:lnTo>
                  <a:lnTo>
                    <a:pt x="816446" y="822657"/>
                  </a:lnTo>
                  <a:lnTo>
                    <a:pt x="834308" y="885031"/>
                  </a:lnTo>
                  <a:lnTo>
                    <a:pt x="842815" y="917574"/>
                  </a:lnTo>
                  <a:lnTo>
                    <a:pt x="850825" y="950968"/>
                  </a:lnTo>
                  <a:lnTo>
                    <a:pt x="858505" y="984929"/>
                  </a:lnTo>
                  <a:lnTo>
                    <a:pt x="865965" y="1019267"/>
                  </a:lnTo>
                  <a:lnTo>
                    <a:pt x="873278" y="1053858"/>
                  </a:lnTo>
                  <a:lnTo>
                    <a:pt x="880493" y="1088617"/>
                  </a:lnTo>
                  <a:lnTo>
                    <a:pt x="887643" y="1123488"/>
                  </a:lnTo>
                  <a:lnTo>
                    <a:pt x="894749" y="1158434"/>
                  </a:lnTo>
                  <a:lnTo>
                    <a:pt x="901826" y="1193429"/>
                  </a:lnTo>
                  <a:lnTo>
                    <a:pt x="908883" y="1228458"/>
                  </a:lnTo>
                  <a:lnTo>
                    <a:pt x="915928" y="1263509"/>
                  </a:lnTo>
                  <a:lnTo>
                    <a:pt x="922964" y="1298574"/>
                  </a:lnTo>
                  <a:lnTo>
                    <a:pt x="929995" y="1333649"/>
                  </a:lnTo>
                  <a:lnTo>
                    <a:pt x="937022" y="1368731"/>
                  </a:lnTo>
                  <a:lnTo>
                    <a:pt x="944046" y="1403817"/>
                  </a:lnTo>
                  <a:lnTo>
                    <a:pt x="951068" y="1440076"/>
                  </a:lnTo>
                  <a:lnTo>
                    <a:pt x="958089" y="1477117"/>
                  </a:lnTo>
                  <a:lnTo>
                    <a:pt x="965109" y="1514679"/>
                  </a:lnTo>
                  <a:lnTo>
                    <a:pt x="972129" y="1552589"/>
                  </a:lnTo>
                  <a:lnTo>
                    <a:pt x="979150" y="1590730"/>
                  </a:lnTo>
                  <a:lnTo>
                    <a:pt x="986169" y="1629026"/>
                  </a:lnTo>
                  <a:lnTo>
                    <a:pt x="993188" y="1667424"/>
                  </a:lnTo>
                  <a:lnTo>
                    <a:pt x="1000207" y="1705892"/>
                  </a:lnTo>
                  <a:lnTo>
                    <a:pt x="1007227" y="1744405"/>
                  </a:lnTo>
                  <a:lnTo>
                    <a:pt x="1014246" y="1782948"/>
                  </a:lnTo>
                  <a:lnTo>
                    <a:pt x="1021264" y="1821512"/>
                  </a:lnTo>
                  <a:lnTo>
                    <a:pt x="1028283" y="1860089"/>
                  </a:lnTo>
                  <a:lnTo>
                    <a:pt x="1035302" y="1898676"/>
                  </a:lnTo>
                  <a:lnTo>
                    <a:pt x="1042321" y="1937268"/>
                  </a:lnTo>
                  <a:lnTo>
                    <a:pt x="1049341" y="1975864"/>
                  </a:lnTo>
                  <a:lnTo>
                    <a:pt x="1056360" y="2013294"/>
                  </a:lnTo>
                  <a:lnTo>
                    <a:pt x="1063379" y="2049945"/>
                  </a:lnTo>
                  <a:lnTo>
                    <a:pt x="1070398" y="2086077"/>
                  </a:lnTo>
                  <a:lnTo>
                    <a:pt x="1077416" y="2120694"/>
                  </a:lnTo>
                  <a:lnTo>
                    <a:pt x="1084436" y="2154301"/>
                  </a:lnTo>
                  <a:lnTo>
                    <a:pt x="1091455" y="2187233"/>
                  </a:lnTo>
                  <a:lnTo>
                    <a:pt x="1098474" y="2219717"/>
                  </a:lnTo>
                  <a:lnTo>
                    <a:pt x="1105493" y="2251901"/>
                  </a:lnTo>
                  <a:lnTo>
                    <a:pt x="1118361" y="2314568"/>
                  </a:lnTo>
                  <a:lnTo>
                    <a:pt x="1127979" y="2373615"/>
                  </a:lnTo>
                  <a:lnTo>
                    <a:pt x="1139273" y="2431054"/>
                  </a:lnTo>
                  <a:lnTo>
                    <a:pt x="1152092" y="2487778"/>
                  </a:lnTo>
                  <a:lnTo>
                    <a:pt x="1165588" y="2544184"/>
                  </a:lnTo>
                  <a:lnTo>
                    <a:pt x="1176265" y="2597329"/>
                  </a:lnTo>
                  <a:lnTo>
                    <a:pt x="1186080" y="2647076"/>
                  </a:lnTo>
                  <a:lnTo>
                    <a:pt x="1198241" y="2692582"/>
                  </a:lnTo>
                  <a:lnTo>
                    <a:pt x="1208326" y="2736204"/>
                  </a:lnTo>
                  <a:lnTo>
                    <a:pt x="1223699" y="2797104"/>
                  </a:lnTo>
                  <a:lnTo>
                    <a:pt x="1239953" y="2849074"/>
                  </a:lnTo>
                  <a:lnTo>
                    <a:pt x="1255925" y="2902966"/>
                  </a:lnTo>
                  <a:lnTo>
                    <a:pt x="1273886" y="2958127"/>
                  </a:lnTo>
                  <a:lnTo>
                    <a:pt x="1277417" y="2968783"/>
                  </a:lnTo>
                  <a:lnTo>
                    <a:pt x="1275091" y="2977056"/>
                  </a:lnTo>
                  <a:lnTo>
                    <a:pt x="1268861" y="2983741"/>
                  </a:lnTo>
                  <a:lnTo>
                    <a:pt x="1230830" y="3002877"/>
                  </a:lnTo>
                  <a:lnTo>
                    <a:pt x="1170726" y="3021514"/>
                  </a:lnTo>
                  <a:lnTo>
                    <a:pt x="1116293" y="3046441"/>
                  </a:lnTo>
                  <a:lnTo>
                    <a:pt x="1057825" y="3066866"/>
                  </a:lnTo>
                  <a:lnTo>
                    <a:pt x="1003313" y="3089660"/>
                  </a:lnTo>
                  <a:lnTo>
                    <a:pt x="944366" y="3119812"/>
                  </a:lnTo>
                  <a:lnTo>
                    <a:pt x="882333" y="3153627"/>
                  </a:lnTo>
                  <a:lnTo>
                    <a:pt x="833611" y="3175678"/>
                  </a:lnTo>
                  <a:lnTo>
                    <a:pt x="782130" y="3202619"/>
                  </a:lnTo>
                  <a:lnTo>
                    <a:pt x="729831" y="3227239"/>
                  </a:lnTo>
                  <a:lnTo>
                    <a:pt x="677291" y="3254941"/>
                  </a:lnTo>
                  <a:lnTo>
                    <a:pt x="624679" y="3285376"/>
                  </a:lnTo>
                  <a:lnTo>
                    <a:pt x="566456" y="3311031"/>
                  </a:lnTo>
                  <a:lnTo>
                    <a:pt x="510340" y="3333451"/>
                  </a:lnTo>
                  <a:lnTo>
                    <a:pt x="451080" y="3360501"/>
                  </a:lnTo>
                  <a:lnTo>
                    <a:pt x="389067" y="3385153"/>
                  </a:lnTo>
                  <a:lnTo>
                    <a:pt x="326239" y="3407275"/>
                  </a:lnTo>
                  <a:lnTo>
                    <a:pt x="268759" y="3423059"/>
                  </a:lnTo>
                  <a:lnTo>
                    <a:pt x="214683" y="3440734"/>
                  </a:lnTo>
                  <a:lnTo>
                    <a:pt x="161616" y="3455199"/>
                  </a:lnTo>
                  <a:lnTo>
                    <a:pt x="100858" y="3470567"/>
                  </a:lnTo>
                  <a:lnTo>
                    <a:pt x="50729" y="3484868"/>
                  </a:lnTo>
                  <a:lnTo>
                    <a:pt x="19320" y="3495442"/>
                  </a:lnTo>
                  <a:lnTo>
                    <a:pt x="0" y="35059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158342" y="1865098"/>
            <a:ext cx="1626836" cy="521421"/>
            <a:chOff x="2158342" y="1865098"/>
            <a:chExt cx="1626836" cy="521421"/>
          </a:xfrm>
        </p:grpSpPr>
        <p:sp>
          <p:nvSpPr>
            <p:cNvPr id="8" name="7 Forma libre"/>
            <p:cNvSpPr/>
            <p:nvPr/>
          </p:nvSpPr>
          <p:spPr>
            <a:xfrm>
              <a:off x="2158342" y="1916187"/>
              <a:ext cx="63172" cy="410612"/>
            </a:xfrm>
            <a:custGeom>
              <a:avLst/>
              <a:gdLst/>
              <a:ahLst/>
              <a:cxnLst/>
              <a:rect l="0" t="0" r="0" b="0"/>
              <a:pathLst>
                <a:path w="63172" h="410612">
                  <a:moveTo>
                    <a:pt x="63171" y="0"/>
                  </a:moveTo>
                  <a:lnTo>
                    <a:pt x="48517" y="55141"/>
                  </a:lnTo>
                  <a:lnTo>
                    <a:pt x="34624" y="117875"/>
                  </a:lnTo>
                  <a:lnTo>
                    <a:pt x="24750" y="179039"/>
                  </a:lnTo>
                  <a:lnTo>
                    <a:pt x="21787" y="232331"/>
                  </a:lnTo>
                  <a:lnTo>
                    <a:pt x="13917" y="294674"/>
                  </a:lnTo>
                  <a:lnTo>
                    <a:pt x="8078" y="348109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2334835" y="2039844"/>
              <a:ext cx="415581" cy="346675"/>
            </a:xfrm>
            <a:custGeom>
              <a:avLst/>
              <a:gdLst/>
              <a:ahLst/>
              <a:cxnLst/>
              <a:rect l="0" t="0" r="0" b="0"/>
              <a:pathLst>
                <a:path w="415581" h="346675">
                  <a:moveTo>
                    <a:pt x="234118" y="65856"/>
                  </a:moveTo>
                  <a:lnTo>
                    <a:pt x="239708" y="49088"/>
                  </a:lnTo>
                  <a:lnTo>
                    <a:pt x="239332" y="31497"/>
                  </a:lnTo>
                  <a:lnTo>
                    <a:pt x="237594" y="21893"/>
                  </a:lnTo>
                  <a:lnTo>
                    <a:pt x="232926" y="14320"/>
                  </a:lnTo>
                  <a:lnTo>
                    <a:pt x="218381" y="2787"/>
                  </a:lnTo>
                  <a:lnTo>
                    <a:pt x="190859" y="0"/>
                  </a:lnTo>
                  <a:lnTo>
                    <a:pt x="132767" y="7744"/>
                  </a:lnTo>
                  <a:lnTo>
                    <a:pt x="76709" y="43732"/>
                  </a:lnTo>
                  <a:lnTo>
                    <a:pt x="44759" y="71778"/>
                  </a:lnTo>
                  <a:lnTo>
                    <a:pt x="19304" y="106605"/>
                  </a:lnTo>
                  <a:lnTo>
                    <a:pt x="223" y="155403"/>
                  </a:lnTo>
                  <a:lnTo>
                    <a:pt x="0" y="207422"/>
                  </a:lnTo>
                  <a:lnTo>
                    <a:pt x="12932" y="256110"/>
                  </a:lnTo>
                  <a:lnTo>
                    <a:pt x="28189" y="279485"/>
                  </a:lnTo>
                  <a:lnTo>
                    <a:pt x="59628" y="305798"/>
                  </a:lnTo>
                  <a:lnTo>
                    <a:pt x="101699" y="325293"/>
                  </a:lnTo>
                  <a:lnTo>
                    <a:pt x="151209" y="338478"/>
                  </a:lnTo>
                  <a:lnTo>
                    <a:pt x="202924" y="346674"/>
                  </a:lnTo>
                  <a:lnTo>
                    <a:pt x="252172" y="345983"/>
                  </a:lnTo>
                  <a:lnTo>
                    <a:pt x="310734" y="335269"/>
                  </a:lnTo>
                  <a:lnTo>
                    <a:pt x="369987" y="306979"/>
                  </a:lnTo>
                  <a:lnTo>
                    <a:pt x="389261" y="292344"/>
                  </a:lnTo>
                  <a:lnTo>
                    <a:pt x="406689" y="264375"/>
                  </a:lnTo>
                  <a:lnTo>
                    <a:pt x="415321" y="244163"/>
                  </a:lnTo>
                  <a:lnTo>
                    <a:pt x="415580" y="196286"/>
                  </a:lnTo>
                  <a:lnTo>
                    <a:pt x="408248" y="154415"/>
                  </a:lnTo>
                  <a:lnTo>
                    <a:pt x="393077" y="125371"/>
                  </a:lnTo>
                  <a:lnTo>
                    <a:pt x="365820" y="94596"/>
                  </a:lnTo>
                  <a:lnTo>
                    <a:pt x="307818" y="5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2912481" y="2084643"/>
              <a:ext cx="593510" cy="229665"/>
            </a:xfrm>
            <a:custGeom>
              <a:avLst/>
              <a:gdLst/>
              <a:ahLst/>
              <a:cxnLst/>
              <a:rect l="0" t="0" r="0" b="0"/>
              <a:pathLst>
                <a:path w="593510" h="229665">
                  <a:moveTo>
                    <a:pt x="24970" y="0"/>
                  </a:moveTo>
                  <a:lnTo>
                    <a:pt x="1251" y="58616"/>
                  </a:lnTo>
                  <a:lnTo>
                    <a:pt x="0" y="82203"/>
                  </a:lnTo>
                  <a:lnTo>
                    <a:pt x="12973" y="145009"/>
                  </a:lnTo>
                  <a:lnTo>
                    <a:pt x="36595" y="194023"/>
                  </a:lnTo>
                  <a:lnTo>
                    <a:pt x="60000" y="219315"/>
                  </a:lnTo>
                  <a:lnTo>
                    <a:pt x="69380" y="226928"/>
                  </a:lnTo>
                  <a:lnTo>
                    <a:pt x="80313" y="229664"/>
                  </a:lnTo>
                  <a:lnTo>
                    <a:pt x="104939" y="226465"/>
                  </a:lnTo>
                  <a:lnTo>
                    <a:pt x="125243" y="214125"/>
                  </a:lnTo>
                  <a:lnTo>
                    <a:pt x="149827" y="184327"/>
                  </a:lnTo>
                  <a:lnTo>
                    <a:pt x="179094" y="132336"/>
                  </a:lnTo>
                  <a:lnTo>
                    <a:pt x="221476" y="69286"/>
                  </a:lnTo>
                  <a:lnTo>
                    <a:pt x="228504" y="67248"/>
                  </a:lnTo>
                  <a:lnTo>
                    <a:pt x="235528" y="69398"/>
                  </a:lnTo>
                  <a:lnTo>
                    <a:pt x="242551" y="74341"/>
                  </a:lnTo>
                  <a:lnTo>
                    <a:pt x="253474" y="95431"/>
                  </a:lnTo>
                  <a:lnTo>
                    <a:pt x="274903" y="155460"/>
                  </a:lnTo>
                  <a:lnTo>
                    <a:pt x="286570" y="172818"/>
                  </a:lnTo>
                  <a:lnTo>
                    <a:pt x="294126" y="176043"/>
                  </a:lnTo>
                  <a:lnTo>
                    <a:pt x="302674" y="175854"/>
                  </a:lnTo>
                  <a:lnTo>
                    <a:pt x="311881" y="173388"/>
                  </a:lnTo>
                  <a:lnTo>
                    <a:pt x="328351" y="161289"/>
                  </a:lnTo>
                  <a:lnTo>
                    <a:pt x="379315" y="99926"/>
                  </a:lnTo>
                  <a:lnTo>
                    <a:pt x="400453" y="77700"/>
                  </a:lnTo>
                  <a:lnTo>
                    <a:pt x="408653" y="74027"/>
                  </a:lnTo>
                  <a:lnTo>
                    <a:pt x="427123" y="73065"/>
                  </a:lnTo>
                  <a:lnTo>
                    <a:pt x="435791" y="76786"/>
                  </a:lnTo>
                  <a:lnTo>
                    <a:pt x="473751" y="112017"/>
                  </a:lnTo>
                  <a:lnTo>
                    <a:pt x="512343" y="167147"/>
                  </a:lnTo>
                  <a:lnTo>
                    <a:pt x="531699" y="186591"/>
                  </a:lnTo>
                  <a:lnTo>
                    <a:pt x="593509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3453347" y="1865098"/>
              <a:ext cx="331831" cy="177432"/>
            </a:xfrm>
            <a:custGeom>
              <a:avLst/>
              <a:gdLst/>
              <a:ahLst/>
              <a:cxnLst/>
              <a:rect l="0" t="0" r="0" b="0"/>
              <a:pathLst>
                <a:path w="331831" h="177432">
                  <a:moveTo>
                    <a:pt x="0" y="30032"/>
                  </a:moveTo>
                  <a:lnTo>
                    <a:pt x="17981" y="14391"/>
                  </a:lnTo>
                  <a:lnTo>
                    <a:pt x="34898" y="6312"/>
                  </a:lnTo>
                  <a:lnTo>
                    <a:pt x="91165" y="0"/>
                  </a:lnTo>
                  <a:lnTo>
                    <a:pt x="141396" y="76"/>
                  </a:lnTo>
                  <a:lnTo>
                    <a:pt x="175926" y="4240"/>
                  </a:lnTo>
                  <a:lnTo>
                    <a:pt x="185135" y="9328"/>
                  </a:lnTo>
                  <a:lnTo>
                    <a:pt x="188934" y="16229"/>
                  </a:lnTo>
                  <a:lnTo>
                    <a:pt x="189127" y="24339"/>
                  </a:lnTo>
                  <a:lnTo>
                    <a:pt x="185746" y="30916"/>
                  </a:lnTo>
                  <a:lnTo>
                    <a:pt x="172631" y="41343"/>
                  </a:lnTo>
                  <a:lnTo>
                    <a:pt x="168900" y="48101"/>
                  </a:lnTo>
                  <a:lnTo>
                    <a:pt x="167874" y="64968"/>
                  </a:lnTo>
                  <a:lnTo>
                    <a:pt x="173917" y="73210"/>
                  </a:lnTo>
                  <a:lnTo>
                    <a:pt x="208029" y="94818"/>
                  </a:lnTo>
                  <a:lnTo>
                    <a:pt x="262878" y="117058"/>
                  </a:lnTo>
                  <a:lnTo>
                    <a:pt x="326354" y="144353"/>
                  </a:lnTo>
                  <a:lnTo>
                    <a:pt x="331043" y="150700"/>
                  </a:lnTo>
                  <a:lnTo>
                    <a:pt x="331830" y="157270"/>
                  </a:lnTo>
                  <a:lnTo>
                    <a:pt x="330015" y="163990"/>
                  </a:lnTo>
                  <a:lnTo>
                    <a:pt x="322955" y="168470"/>
                  </a:lnTo>
                  <a:lnTo>
                    <a:pt x="283904" y="174776"/>
                  </a:lnTo>
                  <a:lnTo>
                    <a:pt x="229569" y="176644"/>
                  </a:lnTo>
                  <a:lnTo>
                    <a:pt x="167573" y="177275"/>
                  </a:lnTo>
                  <a:lnTo>
                    <a:pt x="136871" y="1774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6485989" y="802497"/>
            <a:ext cx="2747504" cy="479294"/>
            <a:chOff x="6485989" y="802497"/>
            <a:chExt cx="2747504" cy="479294"/>
          </a:xfrm>
        </p:grpSpPr>
        <p:sp>
          <p:nvSpPr>
            <p:cNvPr id="13" name="12 Forma libre"/>
            <p:cNvSpPr/>
            <p:nvPr/>
          </p:nvSpPr>
          <p:spPr>
            <a:xfrm>
              <a:off x="6485989" y="873865"/>
              <a:ext cx="41681" cy="336913"/>
            </a:xfrm>
            <a:custGeom>
              <a:avLst/>
              <a:gdLst/>
              <a:ahLst/>
              <a:cxnLst/>
              <a:rect l="0" t="0" r="0" b="0"/>
              <a:pathLst>
                <a:path w="41681" h="336913">
                  <a:moveTo>
                    <a:pt x="10094" y="0"/>
                  </a:moveTo>
                  <a:lnTo>
                    <a:pt x="1761" y="37478"/>
                  </a:lnTo>
                  <a:lnTo>
                    <a:pt x="0" y="100080"/>
                  </a:lnTo>
                  <a:lnTo>
                    <a:pt x="821" y="163225"/>
                  </a:lnTo>
                  <a:lnTo>
                    <a:pt x="7996" y="210060"/>
                  </a:lnTo>
                  <a:lnTo>
                    <a:pt x="18701" y="270731"/>
                  </a:lnTo>
                  <a:lnTo>
                    <a:pt x="36448" y="322453"/>
                  </a:lnTo>
                  <a:lnTo>
                    <a:pt x="41680" y="3369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6767597" y="890785"/>
              <a:ext cx="328611" cy="391006"/>
            </a:xfrm>
            <a:custGeom>
              <a:avLst/>
              <a:gdLst/>
              <a:ahLst/>
              <a:cxnLst/>
              <a:rect l="0" t="0" r="0" b="0"/>
              <a:pathLst>
                <a:path w="328611" h="391006">
                  <a:moveTo>
                    <a:pt x="170683" y="130479"/>
                  </a:moveTo>
                  <a:lnTo>
                    <a:pt x="127991" y="133599"/>
                  </a:lnTo>
                  <a:lnTo>
                    <a:pt x="77021" y="149607"/>
                  </a:lnTo>
                  <a:lnTo>
                    <a:pt x="52725" y="168252"/>
                  </a:lnTo>
                  <a:lnTo>
                    <a:pt x="10536" y="225779"/>
                  </a:lnTo>
                  <a:lnTo>
                    <a:pt x="850" y="246534"/>
                  </a:lnTo>
                  <a:lnTo>
                    <a:pt x="0" y="294717"/>
                  </a:lnTo>
                  <a:lnTo>
                    <a:pt x="18335" y="342269"/>
                  </a:lnTo>
                  <a:lnTo>
                    <a:pt x="36292" y="362258"/>
                  </a:lnTo>
                  <a:lnTo>
                    <a:pt x="76416" y="384623"/>
                  </a:lnTo>
                  <a:lnTo>
                    <a:pt x="130015" y="391005"/>
                  </a:lnTo>
                  <a:lnTo>
                    <a:pt x="175400" y="387306"/>
                  </a:lnTo>
                  <a:lnTo>
                    <a:pt x="211075" y="373212"/>
                  </a:lnTo>
                  <a:lnTo>
                    <a:pt x="261162" y="324708"/>
                  </a:lnTo>
                  <a:lnTo>
                    <a:pt x="277171" y="297213"/>
                  </a:lnTo>
                  <a:lnTo>
                    <a:pt x="291890" y="244566"/>
                  </a:lnTo>
                  <a:lnTo>
                    <a:pt x="294334" y="186640"/>
                  </a:lnTo>
                  <a:lnTo>
                    <a:pt x="285272" y="133254"/>
                  </a:lnTo>
                  <a:lnTo>
                    <a:pt x="272485" y="99716"/>
                  </a:lnTo>
                  <a:lnTo>
                    <a:pt x="247204" y="45764"/>
                  </a:lnTo>
                  <a:lnTo>
                    <a:pt x="232221" y="7113"/>
                  </a:lnTo>
                  <a:lnTo>
                    <a:pt x="231595" y="1441"/>
                  </a:lnTo>
                  <a:lnTo>
                    <a:pt x="233518" y="0"/>
                  </a:lnTo>
                  <a:lnTo>
                    <a:pt x="237140" y="1379"/>
                  </a:lnTo>
                  <a:lnTo>
                    <a:pt x="244283" y="12270"/>
                  </a:lnTo>
                  <a:lnTo>
                    <a:pt x="258400" y="47858"/>
                  </a:lnTo>
                  <a:lnTo>
                    <a:pt x="259191" y="68022"/>
                  </a:lnTo>
                  <a:lnTo>
                    <a:pt x="248239" y="128450"/>
                  </a:lnTo>
                  <a:lnTo>
                    <a:pt x="246695" y="168353"/>
                  </a:lnTo>
                  <a:lnTo>
                    <a:pt x="256061" y="220109"/>
                  </a:lnTo>
                  <a:lnTo>
                    <a:pt x="269177" y="280375"/>
                  </a:lnTo>
                  <a:lnTo>
                    <a:pt x="285135" y="323202"/>
                  </a:lnTo>
                  <a:lnTo>
                    <a:pt x="328610" y="372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7233078" y="1102791"/>
              <a:ext cx="294799" cy="109636"/>
            </a:xfrm>
            <a:custGeom>
              <a:avLst/>
              <a:gdLst/>
              <a:ahLst/>
              <a:cxnLst/>
              <a:rect l="0" t="0" r="0" b="0"/>
              <a:pathLst>
                <a:path w="294799" h="109636">
                  <a:moveTo>
                    <a:pt x="0" y="2701"/>
                  </a:moveTo>
                  <a:lnTo>
                    <a:pt x="5589" y="64794"/>
                  </a:lnTo>
                  <a:lnTo>
                    <a:pt x="20244" y="91549"/>
                  </a:lnTo>
                  <a:lnTo>
                    <a:pt x="39022" y="103800"/>
                  </a:lnTo>
                  <a:lnTo>
                    <a:pt x="50581" y="108705"/>
                  </a:lnTo>
                  <a:lnTo>
                    <a:pt x="60627" y="109635"/>
                  </a:lnTo>
                  <a:lnTo>
                    <a:pt x="78028" y="104430"/>
                  </a:lnTo>
                  <a:lnTo>
                    <a:pt x="140416" y="51227"/>
                  </a:lnTo>
                  <a:lnTo>
                    <a:pt x="184391" y="2159"/>
                  </a:lnTo>
                  <a:lnTo>
                    <a:pt x="190777" y="0"/>
                  </a:lnTo>
                  <a:lnTo>
                    <a:pt x="196205" y="3240"/>
                  </a:lnTo>
                  <a:lnTo>
                    <a:pt x="200993" y="10080"/>
                  </a:lnTo>
                  <a:lnTo>
                    <a:pt x="212429" y="64649"/>
                  </a:lnTo>
                  <a:lnTo>
                    <a:pt x="219585" y="85216"/>
                  </a:lnTo>
                  <a:lnTo>
                    <a:pt x="230565" y="102155"/>
                  </a:lnTo>
                  <a:lnTo>
                    <a:pt x="237938" y="106439"/>
                  </a:lnTo>
                  <a:lnTo>
                    <a:pt x="255489" y="108078"/>
                  </a:lnTo>
                  <a:lnTo>
                    <a:pt x="294798" y="974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7612104" y="1126549"/>
              <a:ext cx="52643" cy="84229"/>
            </a:xfrm>
            <a:custGeom>
              <a:avLst/>
              <a:gdLst/>
              <a:ahLst/>
              <a:cxnLst/>
              <a:rect l="0" t="0" r="0" b="0"/>
              <a:pathLst>
                <a:path w="52643" h="84229">
                  <a:moveTo>
                    <a:pt x="0" y="0"/>
                  </a:moveTo>
                  <a:lnTo>
                    <a:pt x="15641" y="17981"/>
                  </a:lnTo>
                  <a:lnTo>
                    <a:pt x="42002" y="75306"/>
                  </a:lnTo>
                  <a:lnTo>
                    <a:pt x="52642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7706861" y="802497"/>
              <a:ext cx="275558" cy="155597"/>
            </a:xfrm>
            <a:custGeom>
              <a:avLst/>
              <a:gdLst/>
              <a:ahLst/>
              <a:cxnLst/>
              <a:rect l="0" t="0" r="0" b="0"/>
              <a:pathLst>
                <a:path w="275558" h="155597">
                  <a:moveTo>
                    <a:pt x="0" y="29254"/>
                  </a:moveTo>
                  <a:lnTo>
                    <a:pt x="43962" y="5535"/>
                  </a:lnTo>
                  <a:lnTo>
                    <a:pt x="79836" y="0"/>
                  </a:lnTo>
                  <a:lnTo>
                    <a:pt x="139945" y="6535"/>
                  </a:lnTo>
                  <a:lnTo>
                    <a:pt x="165142" y="12528"/>
                  </a:lnTo>
                  <a:lnTo>
                    <a:pt x="170926" y="16933"/>
                  </a:lnTo>
                  <a:lnTo>
                    <a:pt x="172442" y="22210"/>
                  </a:lnTo>
                  <a:lnTo>
                    <a:pt x="171113" y="28068"/>
                  </a:lnTo>
                  <a:lnTo>
                    <a:pt x="166717" y="33143"/>
                  </a:lnTo>
                  <a:lnTo>
                    <a:pt x="152475" y="41901"/>
                  </a:lnTo>
                  <a:lnTo>
                    <a:pt x="148443" y="48214"/>
                  </a:lnTo>
                  <a:lnTo>
                    <a:pt x="147083" y="64587"/>
                  </a:lnTo>
                  <a:lnTo>
                    <a:pt x="153038" y="71527"/>
                  </a:lnTo>
                  <a:lnTo>
                    <a:pt x="189363" y="86883"/>
                  </a:lnTo>
                  <a:lnTo>
                    <a:pt x="250921" y="102552"/>
                  </a:lnTo>
                  <a:lnTo>
                    <a:pt x="265546" y="106196"/>
                  </a:lnTo>
                  <a:lnTo>
                    <a:pt x="272957" y="110964"/>
                  </a:lnTo>
                  <a:lnTo>
                    <a:pt x="275557" y="116483"/>
                  </a:lnTo>
                  <a:lnTo>
                    <a:pt x="274952" y="122502"/>
                  </a:lnTo>
                  <a:lnTo>
                    <a:pt x="258681" y="135428"/>
                  </a:lnTo>
                  <a:lnTo>
                    <a:pt x="231952" y="146633"/>
                  </a:lnTo>
                  <a:lnTo>
                    <a:pt x="168455" y="155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7506819" y="1137078"/>
              <a:ext cx="63172" cy="73700"/>
            </a:xfrm>
            <a:custGeom>
              <a:avLst/>
              <a:gdLst/>
              <a:ahLst/>
              <a:cxnLst/>
              <a:rect l="0" t="0" r="0" b="0"/>
              <a:pathLst>
                <a:path w="63172" h="73700">
                  <a:moveTo>
                    <a:pt x="63171" y="0"/>
                  </a:moveTo>
                  <a:lnTo>
                    <a:pt x="9115" y="55225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8012187" y="1116021"/>
              <a:ext cx="147400" cy="1"/>
            </a:xfrm>
            <a:custGeom>
              <a:avLst/>
              <a:gdLst/>
              <a:ahLst/>
              <a:cxnLst/>
              <a:rect l="0" t="0" r="0" b="0"/>
              <a:pathLst>
                <a:path w="147400" h="1">
                  <a:moveTo>
                    <a:pt x="0" y="0"/>
                  </a:moveTo>
                  <a:lnTo>
                    <a:pt x="60384" y="0"/>
                  </a:lnTo>
                  <a:lnTo>
                    <a:pt x="108748" y="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8096415" y="1242363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0"/>
                  </a:moveTo>
                  <a:lnTo>
                    <a:pt x="54145" y="3119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8593449" y="989679"/>
              <a:ext cx="18864" cy="221099"/>
            </a:xfrm>
            <a:custGeom>
              <a:avLst/>
              <a:gdLst/>
              <a:ahLst/>
              <a:cxnLst/>
              <a:rect l="0" t="0" r="0" b="0"/>
              <a:pathLst>
                <a:path w="18864" h="221099">
                  <a:moveTo>
                    <a:pt x="8334" y="0"/>
                  </a:moveTo>
                  <a:lnTo>
                    <a:pt x="0" y="54144"/>
                  </a:lnTo>
                  <a:lnTo>
                    <a:pt x="3828" y="114680"/>
                  </a:lnTo>
                  <a:lnTo>
                    <a:pt x="8614" y="173388"/>
                  </a:lnTo>
                  <a:lnTo>
                    <a:pt x="18863" y="2210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8870723" y="947565"/>
              <a:ext cx="362770" cy="247817"/>
            </a:xfrm>
            <a:custGeom>
              <a:avLst/>
              <a:gdLst/>
              <a:ahLst/>
              <a:cxnLst/>
              <a:rect l="0" t="0" r="0" b="0"/>
              <a:pathLst>
                <a:path w="362770" h="247817">
                  <a:moveTo>
                    <a:pt x="25858" y="0"/>
                  </a:moveTo>
                  <a:lnTo>
                    <a:pt x="7899" y="56214"/>
                  </a:lnTo>
                  <a:lnTo>
                    <a:pt x="0" y="100234"/>
                  </a:lnTo>
                  <a:lnTo>
                    <a:pt x="6625" y="157623"/>
                  </a:lnTo>
                  <a:lnTo>
                    <a:pt x="24788" y="214019"/>
                  </a:lnTo>
                  <a:lnTo>
                    <a:pt x="40590" y="232770"/>
                  </a:lnTo>
                  <a:lnTo>
                    <a:pt x="49717" y="239408"/>
                  </a:lnTo>
                  <a:lnTo>
                    <a:pt x="75457" y="246783"/>
                  </a:lnTo>
                  <a:lnTo>
                    <a:pt x="122832" y="247816"/>
                  </a:lnTo>
                  <a:lnTo>
                    <a:pt x="180064" y="237684"/>
                  </a:lnTo>
                  <a:lnTo>
                    <a:pt x="235937" y="209519"/>
                  </a:lnTo>
                  <a:lnTo>
                    <a:pt x="289005" y="182572"/>
                  </a:lnTo>
                  <a:lnTo>
                    <a:pt x="348726" y="145928"/>
                  </a:lnTo>
                  <a:lnTo>
                    <a:pt x="362769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6685596" y="171880"/>
            <a:ext cx="2600540" cy="650221"/>
            <a:chOff x="6685596" y="171880"/>
            <a:chExt cx="2600540" cy="650221"/>
          </a:xfrm>
        </p:grpSpPr>
        <p:sp>
          <p:nvSpPr>
            <p:cNvPr id="24" name="23 Forma libre"/>
            <p:cNvSpPr/>
            <p:nvPr/>
          </p:nvSpPr>
          <p:spPr>
            <a:xfrm>
              <a:off x="6685596" y="252684"/>
              <a:ext cx="42115" cy="294799"/>
            </a:xfrm>
            <a:custGeom>
              <a:avLst/>
              <a:gdLst/>
              <a:ahLst/>
              <a:cxnLst/>
              <a:rect l="0" t="0" r="0" b="0"/>
              <a:pathLst>
                <a:path w="42115" h="294799">
                  <a:moveTo>
                    <a:pt x="42114" y="0"/>
                  </a:moveTo>
                  <a:lnTo>
                    <a:pt x="39775" y="34792"/>
                  </a:lnTo>
                  <a:lnTo>
                    <a:pt x="27643" y="81408"/>
                  </a:lnTo>
                  <a:lnTo>
                    <a:pt x="21839" y="135645"/>
                  </a:lnTo>
                  <a:lnTo>
                    <a:pt x="13109" y="193430"/>
                  </a:lnTo>
                  <a:lnTo>
                    <a:pt x="5449" y="249298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6942501" y="252684"/>
              <a:ext cx="880174" cy="267336"/>
            </a:xfrm>
            <a:custGeom>
              <a:avLst/>
              <a:gdLst/>
              <a:ahLst/>
              <a:cxnLst/>
              <a:rect l="0" t="0" r="0" b="0"/>
              <a:pathLst>
                <a:path w="880174" h="267336">
                  <a:moveTo>
                    <a:pt x="164235" y="0"/>
                  </a:moveTo>
                  <a:lnTo>
                    <a:pt x="147467" y="5589"/>
                  </a:lnTo>
                  <a:lnTo>
                    <a:pt x="91909" y="49450"/>
                  </a:lnTo>
                  <a:lnTo>
                    <a:pt x="46479" y="88487"/>
                  </a:lnTo>
                  <a:lnTo>
                    <a:pt x="10023" y="131842"/>
                  </a:lnTo>
                  <a:lnTo>
                    <a:pt x="2110" y="152963"/>
                  </a:lnTo>
                  <a:lnTo>
                    <a:pt x="0" y="165146"/>
                  </a:lnTo>
                  <a:lnTo>
                    <a:pt x="3272" y="175608"/>
                  </a:lnTo>
                  <a:lnTo>
                    <a:pt x="19386" y="193472"/>
                  </a:lnTo>
                  <a:lnTo>
                    <a:pt x="51505" y="202971"/>
                  </a:lnTo>
                  <a:lnTo>
                    <a:pt x="106267" y="208318"/>
                  </a:lnTo>
                  <a:lnTo>
                    <a:pt x="155248" y="206783"/>
                  </a:lnTo>
                  <a:lnTo>
                    <a:pt x="218612" y="195784"/>
                  </a:lnTo>
                  <a:lnTo>
                    <a:pt x="267564" y="180193"/>
                  </a:lnTo>
                  <a:lnTo>
                    <a:pt x="326932" y="155133"/>
                  </a:lnTo>
                  <a:lnTo>
                    <a:pt x="384575" y="128328"/>
                  </a:lnTo>
                  <a:lnTo>
                    <a:pt x="445904" y="75756"/>
                  </a:lnTo>
                  <a:lnTo>
                    <a:pt x="440195" y="85357"/>
                  </a:lnTo>
                  <a:lnTo>
                    <a:pt x="430312" y="129338"/>
                  </a:lnTo>
                  <a:lnTo>
                    <a:pt x="431061" y="155749"/>
                  </a:lnTo>
                  <a:lnTo>
                    <a:pt x="450604" y="207713"/>
                  </a:lnTo>
                  <a:lnTo>
                    <a:pt x="476995" y="252120"/>
                  </a:lnTo>
                  <a:lnTo>
                    <a:pt x="486215" y="259327"/>
                  </a:lnTo>
                  <a:lnTo>
                    <a:pt x="508939" y="267335"/>
                  </a:lnTo>
                  <a:lnTo>
                    <a:pt x="518040" y="265961"/>
                  </a:lnTo>
                  <a:lnTo>
                    <a:pt x="525277" y="261535"/>
                  </a:lnTo>
                  <a:lnTo>
                    <a:pt x="571517" y="199327"/>
                  </a:lnTo>
                  <a:lnTo>
                    <a:pt x="613466" y="136808"/>
                  </a:lnTo>
                  <a:lnTo>
                    <a:pt x="621650" y="132149"/>
                  </a:lnTo>
                  <a:lnTo>
                    <a:pt x="630615" y="131383"/>
                  </a:lnTo>
                  <a:lnTo>
                    <a:pt x="640102" y="133212"/>
                  </a:lnTo>
                  <a:lnTo>
                    <a:pt x="646426" y="139111"/>
                  </a:lnTo>
                  <a:lnTo>
                    <a:pt x="668709" y="197744"/>
                  </a:lnTo>
                  <a:lnTo>
                    <a:pt x="684413" y="209939"/>
                  </a:lnTo>
                  <a:lnTo>
                    <a:pt x="693514" y="211319"/>
                  </a:lnTo>
                  <a:lnTo>
                    <a:pt x="712985" y="206613"/>
                  </a:lnTo>
                  <a:lnTo>
                    <a:pt x="772859" y="181121"/>
                  </a:lnTo>
                  <a:lnTo>
                    <a:pt x="808992" y="172208"/>
                  </a:lnTo>
                  <a:lnTo>
                    <a:pt x="822190" y="170958"/>
                  </a:lnTo>
                  <a:lnTo>
                    <a:pt x="832159" y="173633"/>
                  </a:lnTo>
                  <a:lnTo>
                    <a:pt x="839974" y="178926"/>
                  </a:lnTo>
                  <a:lnTo>
                    <a:pt x="880173" y="231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7801617" y="171880"/>
              <a:ext cx="293049" cy="196618"/>
            </a:xfrm>
            <a:custGeom>
              <a:avLst/>
              <a:gdLst/>
              <a:ahLst/>
              <a:cxnLst/>
              <a:rect l="0" t="0" r="0" b="0"/>
              <a:pathLst>
                <a:path w="293049" h="196618">
                  <a:moveTo>
                    <a:pt x="0" y="49218"/>
                  </a:moveTo>
                  <a:lnTo>
                    <a:pt x="5589" y="32451"/>
                  </a:lnTo>
                  <a:lnTo>
                    <a:pt x="17692" y="21099"/>
                  </a:lnTo>
                  <a:lnTo>
                    <a:pt x="37108" y="12154"/>
                  </a:lnTo>
                  <a:lnTo>
                    <a:pt x="94114" y="0"/>
                  </a:lnTo>
                  <a:lnTo>
                    <a:pt x="133561" y="710"/>
                  </a:lnTo>
                  <a:lnTo>
                    <a:pt x="145193" y="2841"/>
                  </a:lnTo>
                  <a:lnTo>
                    <a:pt x="150607" y="6602"/>
                  </a:lnTo>
                  <a:lnTo>
                    <a:pt x="151877" y="11449"/>
                  </a:lnTo>
                  <a:lnTo>
                    <a:pt x="150384" y="17020"/>
                  </a:lnTo>
                  <a:lnTo>
                    <a:pt x="137105" y="36039"/>
                  </a:lnTo>
                  <a:lnTo>
                    <a:pt x="137026" y="42772"/>
                  </a:lnTo>
                  <a:lnTo>
                    <a:pt x="140484" y="49600"/>
                  </a:lnTo>
                  <a:lnTo>
                    <a:pt x="146299" y="56492"/>
                  </a:lnTo>
                  <a:lnTo>
                    <a:pt x="165237" y="64149"/>
                  </a:lnTo>
                  <a:lnTo>
                    <a:pt x="221844" y="77874"/>
                  </a:lnTo>
                  <a:lnTo>
                    <a:pt x="282749" y="94918"/>
                  </a:lnTo>
                  <a:lnTo>
                    <a:pt x="289105" y="100742"/>
                  </a:lnTo>
                  <a:lnTo>
                    <a:pt x="292173" y="108134"/>
                  </a:lnTo>
                  <a:lnTo>
                    <a:pt x="293048" y="116571"/>
                  </a:lnTo>
                  <a:lnTo>
                    <a:pt x="290122" y="124536"/>
                  </a:lnTo>
                  <a:lnTo>
                    <a:pt x="268066" y="148094"/>
                  </a:lnTo>
                  <a:lnTo>
                    <a:pt x="225524" y="180663"/>
                  </a:lnTo>
                  <a:lnTo>
                    <a:pt x="200041" y="1966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8306984" y="400083"/>
              <a:ext cx="147401" cy="1"/>
            </a:xfrm>
            <a:custGeom>
              <a:avLst/>
              <a:gdLst/>
              <a:ahLst/>
              <a:cxnLst/>
              <a:rect l="0" t="0" r="0" b="0"/>
              <a:pathLst>
                <a:path w="147401" h="1">
                  <a:moveTo>
                    <a:pt x="0" y="0"/>
                  </a:moveTo>
                  <a:lnTo>
                    <a:pt x="49263" y="0"/>
                  </a:lnTo>
                  <a:lnTo>
                    <a:pt x="110294" y="0"/>
                  </a:lnTo>
                  <a:lnTo>
                    <a:pt x="1474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27 Forma libre"/>
            <p:cNvSpPr/>
            <p:nvPr/>
          </p:nvSpPr>
          <p:spPr>
            <a:xfrm>
              <a:off x="8401741" y="473782"/>
              <a:ext cx="136871" cy="10530"/>
            </a:xfrm>
            <a:custGeom>
              <a:avLst/>
              <a:gdLst/>
              <a:ahLst/>
              <a:cxnLst/>
              <a:rect l="0" t="0" r="0" b="0"/>
              <a:pathLst>
                <a:path w="136871" h="10530">
                  <a:moveTo>
                    <a:pt x="0" y="0"/>
                  </a:moveTo>
                  <a:lnTo>
                    <a:pt x="28727" y="7236"/>
                  </a:lnTo>
                  <a:lnTo>
                    <a:pt x="92113" y="9878"/>
                  </a:lnTo>
                  <a:lnTo>
                    <a:pt x="136870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28 Forma libre"/>
            <p:cNvSpPr/>
            <p:nvPr/>
          </p:nvSpPr>
          <p:spPr>
            <a:xfrm>
              <a:off x="8753645" y="252684"/>
              <a:ext cx="16594" cy="147400"/>
            </a:xfrm>
            <a:custGeom>
              <a:avLst/>
              <a:gdLst/>
              <a:ahLst/>
              <a:cxnLst/>
              <a:rect l="0" t="0" r="0" b="0"/>
              <a:pathLst>
                <a:path w="16594" h="147400">
                  <a:moveTo>
                    <a:pt x="6065" y="0"/>
                  </a:moveTo>
                  <a:lnTo>
                    <a:pt x="2946" y="42692"/>
                  </a:lnTo>
                  <a:lnTo>
                    <a:pt x="0" y="63428"/>
                  </a:lnTo>
                  <a:lnTo>
                    <a:pt x="10625" y="121436"/>
                  </a:lnTo>
                  <a:lnTo>
                    <a:pt x="16593" y="1473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8873117" y="239981"/>
              <a:ext cx="413019" cy="582120"/>
            </a:xfrm>
            <a:custGeom>
              <a:avLst/>
              <a:gdLst/>
              <a:ahLst/>
              <a:cxnLst/>
              <a:rect l="0" t="0" r="0" b="0"/>
              <a:pathLst>
                <a:path w="413019" h="582120">
                  <a:moveTo>
                    <a:pt x="307733" y="33760"/>
                  </a:moveTo>
                  <a:lnTo>
                    <a:pt x="281347" y="10883"/>
                  </a:lnTo>
                  <a:lnTo>
                    <a:pt x="258181" y="976"/>
                  </a:lnTo>
                  <a:lnTo>
                    <a:pt x="213242" y="0"/>
                  </a:lnTo>
                  <a:lnTo>
                    <a:pt x="168471" y="12708"/>
                  </a:lnTo>
                  <a:lnTo>
                    <a:pt x="146013" y="27913"/>
                  </a:lnTo>
                  <a:lnTo>
                    <a:pt x="136749" y="36881"/>
                  </a:lnTo>
                  <a:lnTo>
                    <a:pt x="131743" y="47539"/>
                  </a:lnTo>
                  <a:lnTo>
                    <a:pt x="129299" y="71859"/>
                  </a:lnTo>
                  <a:lnTo>
                    <a:pt x="133795" y="82556"/>
                  </a:lnTo>
                  <a:lnTo>
                    <a:pt x="151269" y="100681"/>
                  </a:lnTo>
                  <a:lnTo>
                    <a:pt x="180871" y="107176"/>
                  </a:lnTo>
                  <a:lnTo>
                    <a:pt x="233880" y="104256"/>
                  </a:lnTo>
                  <a:lnTo>
                    <a:pt x="286631" y="95982"/>
                  </a:lnTo>
                  <a:lnTo>
                    <a:pt x="319411" y="87150"/>
                  </a:lnTo>
                  <a:lnTo>
                    <a:pt x="345678" y="71527"/>
                  </a:lnTo>
                  <a:lnTo>
                    <a:pt x="352917" y="71806"/>
                  </a:lnTo>
                  <a:lnTo>
                    <a:pt x="356573" y="77841"/>
                  </a:lnTo>
                  <a:lnTo>
                    <a:pt x="357840" y="87714"/>
                  </a:lnTo>
                  <a:lnTo>
                    <a:pt x="353010" y="104923"/>
                  </a:lnTo>
                  <a:lnTo>
                    <a:pt x="325948" y="163923"/>
                  </a:lnTo>
                  <a:lnTo>
                    <a:pt x="305742" y="217009"/>
                  </a:lnTo>
                  <a:lnTo>
                    <a:pt x="282080" y="272555"/>
                  </a:lnTo>
                  <a:lnTo>
                    <a:pt x="254876" y="328587"/>
                  </a:lnTo>
                  <a:lnTo>
                    <a:pt x="226973" y="384716"/>
                  </a:lnTo>
                  <a:lnTo>
                    <a:pt x="191914" y="446567"/>
                  </a:lnTo>
                  <a:lnTo>
                    <a:pt x="156824" y="506445"/>
                  </a:lnTo>
                  <a:lnTo>
                    <a:pt x="121729" y="554451"/>
                  </a:lnTo>
                  <a:lnTo>
                    <a:pt x="89494" y="577073"/>
                  </a:lnTo>
                  <a:lnTo>
                    <a:pt x="66849" y="582119"/>
                  </a:lnTo>
                  <a:lnTo>
                    <a:pt x="55896" y="581826"/>
                  </a:lnTo>
                  <a:lnTo>
                    <a:pt x="34369" y="572143"/>
                  </a:lnTo>
                  <a:lnTo>
                    <a:pt x="15442" y="556141"/>
                  </a:lnTo>
                  <a:lnTo>
                    <a:pt x="3131" y="537330"/>
                  </a:lnTo>
                  <a:lnTo>
                    <a:pt x="0" y="514152"/>
                  </a:lnTo>
                  <a:lnTo>
                    <a:pt x="7520" y="466734"/>
                  </a:lnTo>
                  <a:lnTo>
                    <a:pt x="28099" y="428640"/>
                  </a:lnTo>
                  <a:lnTo>
                    <a:pt x="66493" y="390658"/>
                  </a:lnTo>
                  <a:lnTo>
                    <a:pt x="107873" y="363745"/>
                  </a:lnTo>
                  <a:lnTo>
                    <a:pt x="168763" y="335834"/>
                  </a:lnTo>
                  <a:lnTo>
                    <a:pt x="223784" y="318774"/>
                  </a:lnTo>
                  <a:lnTo>
                    <a:pt x="285301" y="304138"/>
                  </a:lnTo>
                  <a:lnTo>
                    <a:pt x="346543" y="298388"/>
                  </a:lnTo>
                  <a:lnTo>
                    <a:pt x="398154" y="297252"/>
                  </a:lnTo>
                  <a:lnTo>
                    <a:pt x="413018" y="2969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31 Forma libre"/>
          <p:cNvSpPr/>
          <p:nvPr/>
        </p:nvSpPr>
        <p:spPr>
          <a:xfrm>
            <a:off x="9096622" y="1179192"/>
            <a:ext cx="115814" cy="105286"/>
          </a:xfrm>
          <a:custGeom>
            <a:avLst/>
            <a:gdLst/>
            <a:ahLst/>
            <a:cxnLst/>
            <a:rect l="0" t="0" r="0" b="0"/>
            <a:pathLst>
              <a:path w="115814" h="105286">
                <a:moveTo>
                  <a:pt x="0" y="0"/>
                </a:moveTo>
                <a:lnTo>
                  <a:pt x="58563" y="58563"/>
                </a:lnTo>
                <a:lnTo>
                  <a:pt x="115813" y="1052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45 Grupo"/>
          <p:cNvGrpSpPr/>
          <p:nvPr/>
        </p:nvGrpSpPr>
        <p:grpSpPr>
          <a:xfrm>
            <a:off x="6380270" y="1236774"/>
            <a:ext cx="3642861" cy="1187800"/>
            <a:chOff x="6380270" y="1236774"/>
            <a:chExt cx="3642861" cy="1187800"/>
          </a:xfrm>
        </p:grpSpPr>
        <p:sp>
          <p:nvSpPr>
            <p:cNvPr id="33" name="32 Forma libre"/>
            <p:cNvSpPr/>
            <p:nvPr/>
          </p:nvSpPr>
          <p:spPr>
            <a:xfrm>
              <a:off x="6380270" y="1758259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1170" y="169698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6748767" y="1789845"/>
              <a:ext cx="547483" cy="168457"/>
            </a:xfrm>
            <a:custGeom>
              <a:avLst/>
              <a:gdLst/>
              <a:ahLst/>
              <a:cxnLst/>
              <a:rect l="0" t="0" r="0" b="0"/>
              <a:pathLst>
                <a:path w="547483" h="168457">
                  <a:moveTo>
                    <a:pt x="0" y="0"/>
                  </a:moveTo>
                  <a:lnTo>
                    <a:pt x="3120" y="54144"/>
                  </a:lnTo>
                  <a:lnTo>
                    <a:pt x="14654" y="103501"/>
                  </a:lnTo>
                  <a:lnTo>
                    <a:pt x="21468" y="109945"/>
                  </a:lnTo>
                  <a:lnTo>
                    <a:pt x="30690" y="113071"/>
                  </a:lnTo>
                  <a:lnTo>
                    <a:pt x="41517" y="113985"/>
                  </a:lnTo>
                  <a:lnTo>
                    <a:pt x="59786" y="108761"/>
                  </a:lnTo>
                  <a:lnTo>
                    <a:pt x="96167" y="80755"/>
                  </a:lnTo>
                  <a:lnTo>
                    <a:pt x="158052" y="20752"/>
                  </a:lnTo>
                  <a:lnTo>
                    <a:pt x="189550" y="559"/>
                  </a:lnTo>
                  <a:lnTo>
                    <a:pt x="197727" y="1543"/>
                  </a:lnTo>
                  <a:lnTo>
                    <a:pt x="204347" y="6877"/>
                  </a:lnTo>
                  <a:lnTo>
                    <a:pt x="214823" y="26453"/>
                  </a:lnTo>
                  <a:lnTo>
                    <a:pt x="231081" y="83561"/>
                  </a:lnTo>
                  <a:lnTo>
                    <a:pt x="234773" y="97821"/>
                  </a:lnTo>
                  <a:lnTo>
                    <a:pt x="240743" y="108498"/>
                  </a:lnTo>
                  <a:lnTo>
                    <a:pt x="256736" y="123480"/>
                  </a:lnTo>
                  <a:lnTo>
                    <a:pt x="278661" y="127800"/>
                  </a:lnTo>
                  <a:lnTo>
                    <a:pt x="291059" y="127314"/>
                  </a:lnTo>
                  <a:lnTo>
                    <a:pt x="301665" y="123480"/>
                  </a:lnTo>
                  <a:lnTo>
                    <a:pt x="358726" y="80929"/>
                  </a:lnTo>
                  <a:lnTo>
                    <a:pt x="390948" y="62063"/>
                  </a:lnTo>
                  <a:lnTo>
                    <a:pt x="416300" y="56829"/>
                  </a:lnTo>
                  <a:lnTo>
                    <a:pt x="440046" y="60742"/>
                  </a:lnTo>
                  <a:lnTo>
                    <a:pt x="451292" y="65061"/>
                  </a:lnTo>
                  <a:lnTo>
                    <a:pt x="470026" y="82338"/>
                  </a:lnTo>
                  <a:lnTo>
                    <a:pt x="515566" y="138899"/>
                  </a:lnTo>
                  <a:lnTo>
                    <a:pt x="528617" y="155320"/>
                  </a:lnTo>
                  <a:lnTo>
                    <a:pt x="547482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7285720" y="1654433"/>
              <a:ext cx="319349" cy="188055"/>
            </a:xfrm>
            <a:custGeom>
              <a:avLst/>
              <a:gdLst/>
              <a:ahLst/>
              <a:cxnLst/>
              <a:rect l="0" t="0" r="0" b="0"/>
              <a:pathLst>
                <a:path w="319349" h="188055">
                  <a:moveTo>
                    <a:pt x="0" y="9070"/>
                  </a:moveTo>
                  <a:lnTo>
                    <a:pt x="58618" y="5"/>
                  </a:lnTo>
                  <a:lnTo>
                    <a:pt x="120027" y="0"/>
                  </a:lnTo>
                  <a:lnTo>
                    <a:pt x="149662" y="4259"/>
                  </a:lnTo>
                  <a:lnTo>
                    <a:pt x="157096" y="9372"/>
                  </a:lnTo>
                  <a:lnTo>
                    <a:pt x="159714" y="16290"/>
                  </a:lnTo>
                  <a:lnTo>
                    <a:pt x="159119" y="24412"/>
                  </a:lnTo>
                  <a:lnTo>
                    <a:pt x="152872" y="30996"/>
                  </a:lnTo>
                  <a:lnTo>
                    <a:pt x="130335" y="41432"/>
                  </a:lnTo>
                  <a:lnTo>
                    <a:pt x="124325" y="48192"/>
                  </a:lnTo>
                  <a:lnTo>
                    <a:pt x="122657" y="56208"/>
                  </a:lnTo>
                  <a:lnTo>
                    <a:pt x="123886" y="65062"/>
                  </a:lnTo>
                  <a:lnTo>
                    <a:pt x="130554" y="72134"/>
                  </a:lnTo>
                  <a:lnTo>
                    <a:pt x="188219" y="95869"/>
                  </a:lnTo>
                  <a:lnTo>
                    <a:pt x="251344" y="114231"/>
                  </a:lnTo>
                  <a:lnTo>
                    <a:pt x="311431" y="128368"/>
                  </a:lnTo>
                  <a:lnTo>
                    <a:pt x="317585" y="134225"/>
                  </a:lnTo>
                  <a:lnTo>
                    <a:pt x="319348" y="141640"/>
                  </a:lnTo>
                  <a:lnTo>
                    <a:pt x="318184" y="150092"/>
                  </a:lnTo>
                  <a:lnTo>
                    <a:pt x="312729" y="155727"/>
                  </a:lnTo>
                  <a:lnTo>
                    <a:pt x="257443" y="171102"/>
                  </a:lnTo>
                  <a:lnTo>
                    <a:pt x="195455" y="185013"/>
                  </a:lnTo>
                  <a:lnTo>
                    <a:pt x="168457" y="188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7885845" y="1884601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48930" y="3120"/>
                  </a:lnTo>
                  <a:lnTo>
                    <a:pt x="87417" y="8333"/>
                  </a:lnTo>
                  <a:lnTo>
                    <a:pt x="115813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36 Forma libre"/>
            <p:cNvSpPr/>
            <p:nvPr/>
          </p:nvSpPr>
          <p:spPr>
            <a:xfrm>
              <a:off x="7906902" y="2032000"/>
              <a:ext cx="221099" cy="31587"/>
            </a:xfrm>
            <a:custGeom>
              <a:avLst/>
              <a:gdLst/>
              <a:ahLst/>
              <a:cxnLst/>
              <a:rect l="0" t="0" r="0" b="0"/>
              <a:pathLst>
                <a:path w="221099" h="31587">
                  <a:moveTo>
                    <a:pt x="0" y="0"/>
                  </a:moveTo>
                  <a:lnTo>
                    <a:pt x="59358" y="11453"/>
                  </a:lnTo>
                  <a:lnTo>
                    <a:pt x="106105" y="21331"/>
                  </a:lnTo>
                  <a:lnTo>
                    <a:pt x="165579" y="28547"/>
                  </a:lnTo>
                  <a:lnTo>
                    <a:pt x="221098" y="315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8264871" y="1842487"/>
              <a:ext cx="10530" cy="168457"/>
            </a:xfrm>
            <a:custGeom>
              <a:avLst/>
              <a:gdLst/>
              <a:ahLst/>
              <a:cxnLst/>
              <a:rect l="0" t="0" r="0" b="0"/>
              <a:pathLst>
                <a:path w="10530" h="168457">
                  <a:moveTo>
                    <a:pt x="0" y="0"/>
                  </a:moveTo>
                  <a:lnTo>
                    <a:pt x="0" y="58617"/>
                  </a:lnTo>
                  <a:lnTo>
                    <a:pt x="1169" y="118857"/>
                  </a:lnTo>
                  <a:lnTo>
                    <a:pt x="10529" y="168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38 Forma libre"/>
            <p:cNvSpPr/>
            <p:nvPr/>
          </p:nvSpPr>
          <p:spPr>
            <a:xfrm>
              <a:off x="8386071" y="1836898"/>
              <a:ext cx="329133" cy="224394"/>
            </a:xfrm>
            <a:custGeom>
              <a:avLst/>
              <a:gdLst/>
              <a:ahLst/>
              <a:cxnLst/>
              <a:rect l="0" t="0" r="0" b="0"/>
              <a:pathLst>
                <a:path w="329133" h="224394">
                  <a:moveTo>
                    <a:pt x="173598" y="5589"/>
                  </a:moveTo>
                  <a:lnTo>
                    <a:pt x="156830" y="0"/>
                  </a:lnTo>
                  <a:lnTo>
                    <a:pt x="112868" y="2113"/>
                  </a:lnTo>
                  <a:lnTo>
                    <a:pt x="66567" y="15738"/>
                  </a:lnTo>
                  <a:lnTo>
                    <a:pt x="25811" y="41302"/>
                  </a:lnTo>
                  <a:lnTo>
                    <a:pt x="10039" y="54997"/>
                  </a:lnTo>
                  <a:lnTo>
                    <a:pt x="1470" y="78241"/>
                  </a:lnTo>
                  <a:lnTo>
                    <a:pt x="0" y="106899"/>
                  </a:lnTo>
                  <a:lnTo>
                    <a:pt x="7146" y="135234"/>
                  </a:lnTo>
                  <a:lnTo>
                    <a:pt x="21241" y="157186"/>
                  </a:lnTo>
                  <a:lnTo>
                    <a:pt x="29912" y="166315"/>
                  </a:lnTo>
                  <a:lnTo>
                    <a:pt x="90753" y="196608"/>
                  </a:lnTo>
                  <a:lnTo>
                    <a:pt x="143325" y="215070"/>
                  </a:lnTo>
                  <a:lnTo>
                    <a:pt x="198424" y="224393"/>
                  </a:lnTo>
                  <a:lnTo>
                    <a:pt x="251534" y="220418"/>
                  </a:lnTo>
                  <a:lnTo>
                    <a:pt x="300545" y="200654"/>
                  </a:lnTo>
                  <a:lnTo>
                    <a:pt x="320876" y="179242"/>
                  </a:lnTo>
                  <a:lnTo>
                    <a:pt x="327935" y="166981"/>
                  </a:lnTo>
                  <a:lnTo>
                    <a:pt x="329132" y="154128"/>
                  </a:lnTo>
                  <a:lnTo>
                    <a:pt x="321102" y="127369"/>
                  </a:lnTo>
                  <a:lnTo>
                    <a:pt x="295758" y="88872"/>
                  </a:lnTo>
                  <a:lnTo>
                    <a:pt x="274004" y="67180"/>
                  </a:lnTo>
                  <a:lnTo>
                    <a:pt x="225597" y="44910"/>
                  </a:lnTo>
                  <a:lnTo>
                    <a:pt x="163069" y="371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39 Forma libre"/>
            <p:cNvSpPr/>
            <p:nvPr/>
          </p:nvSpPr>
          <p:spPr>
            <a:xfrm>
              <a:off x="8669626" y="1868007"/>
              <a:ext cx="330992" cy="201220"/>
            </a:xfrm>
            <a:custGeom>
              <a:avLst/>
              <a:gdLst/>
              <a:ahLst/>
              <a:cxnLst/>
              <a:rect l="0" t="0" r="0" b="0"/>
              <a:pathLst>
                <a:path w="330992" h="201220">
                  <a:moveTo>
                    <a:pt x="184841" y="6066"/>
                  </a:moveTo>
                  <a:lnTo>
                    <a:pt x="150049" y="0"/>
                  </a:lnTo>
                  <a:lnTo>
                    <a:pt x="88064" y="10760"/>
                  </a:lnTo>
                  <a:lnTo>
                    <a:pt x="46202" y="28514"/>
                  </a:lnTo>
                  <a:lnTo>
                    <a:pt x="11096" y="55473"/>
                  </a:lnTo>
                  <a:lnTo>
                    <a:pt x="2336" y="75598"/>
                  </a:lnTo>
                  <a:lnTo>
                    <a:pt x="0" y="87515"/>
                  </a:lnTo>
                  <a:lnTo>
                    <a:pt x="1952" y="98970"/>
                  </a:lnTo>
                  <a:lnTo>
                    <a:pt x="13480" y="121056"/>
                  </a:lnTo>
                  <a:lnTo>
                    <a:pt x="39701" y="147632"/>
                  </a:lnTo>
                  <a:lnTo>
                    <a:pt x="98715" y="173291"/>
                  </a:lnTo>
                  <a:lnTo>
                    <a:pt x="161411" y="190737"/>
                  </a:lnTo>
                  <a:lnTo>
                    <a:pt x="213531" y="197742"/>
                  </a:lnTo>
                  <a:lnTo>
                    <a:pt x="236197" y="201219"/>
                  </a:lnTo>
                  <a:lnTo>
                    <a:pt x="285582" y="193920"/>
                  </a:lnTo>
                  <a:lnTo>
                    <a:pt x="301134" y="190963"/>
                  </a:lnTo>
                  <a:lnTo>
                    <a:pt x="312672" y="185483"/>
                  </a:lnTo>
                  <a:lnTo>
                    <a:pt x="328612" y="170035"/>
                  </a:lnTo>
                  <a:lnTo>
                    <a:pt x="330991" y="159832"/>
                  </a:lnTo>
                  <a:lnTo>
                    <a:pt x="327395" y="136018"/>
                  </a:lnTo>
                  <a:lnTo>
                    <a:pt x="300654" y="90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9181716" y="1236774"/>
              <a:ext cx="234682" cy="333349"/>
            </a:xfrm>
            <a:custGeom>
              <a:avLst/>
              <a:gdLst/>
              <a:ahLst/>
              <a:cxnLst/>
              <a:rect l="0" t="0" r="0" b="0"/>
              <a:pathLst>
                <a:path w="234682" h="333349">
                  <a:moveTo>
                    <a:pt x="188647" y="5589"/>
                  </a:moveTo>
                  <a:lnTo>
                    <a:pt x="171879" y="0"/>
                  </a:lnTo>
                  <a:lnTo>
                    <a:pt x="151169" y="3495"/>
                  </a:lnTo>
                  <a:lnTo>
                    <a:pt x="105335" y="24802"/>
                  </a:lnTo>
                  <a:lnTo>
                    <a:pt x="101520" y="30096"/>
                  </a:lnTo>
                  <a:lnTo>
                    <a:pt x="102486" y="34795"/>
                  </a:lnTo>
                  <a:lnTo>
                    <a:pt x="106640" y="39098"/>
                  </a:lnTo>
                  <a:lnTo>
                    <a:pt x="126853" y="43878"/>
                  </a:lnTo>
                  <a:lnTo>
                    <a:pt x="187489" y="46947"/>
                  </a:lnTo>
                  <a:lnTo>
                    <a:pt x="227299" y="58657"/>
                  </a:lnTo>
                  <a:lnTo>
                    <a:pt x="233133" y="66704"/>
                  </a:lnTo>
                  <a:lnTo>
                    <a:pt x="234681" y="76748"/>
                  </a:lnTo>
                  <a:lnTo>
                    <a:pt x="225946" y="120900"/>
                  </a:lnTo>
                  <a:lnTo>
                    <a:pt x="210747" y="152839"/>
                  </a:lnTo>
                  <a:lnTo>
                    <a:pt x="156229" y="216146"/>
                  </a:lnTo>
                  <a:lnTo>
                    <a:pt x="93818" y="273739"/>
                  </a:lnTo>
                  <a:lnTo>
                    <a:pt x="36302" y="317751"/>
                  </a:lnTo>
                  <a:lnTo>
                    <a:pt x="8197" y="333348"/>
                  </a:lnTo>
                  <a:lnTo>
                    <a:pt x="2837" y="330550"/>
                  </a:lnTo>
                  <a:lnTo>
                    <a:pt x="433" y="322835"/>
                  </a:lnTo>
                  <a:lnTo>
                    <a:pt x="0" y="311843"/>
                  </a:lnTo>
                  <a:lnTo>
                    <a:pt x="5758" y="290270"/>
                  </a:lnTo>
                  <a:lnTo>
                    <a:pt x="25273" y="258395"/>
                  </a:lnTo>
                  <a:lnTo>
                    <a:pt x="44677" y="238440"/>
                  </a:lnTo>
                  <a:lnTo>
                    <a:pt x="103253" y="204824"/>
                  </a:lnTo>
                  <a:lnTo>
                    <a:pt x="155878" y="188617"/>
                  </a:lnTo>
                  <a:lnTo>
                    <a:pt x="205788" y="177270"/>
                  </a:lnTo>
                  <a:lnTo>
                    <a:pt x="220233" y="174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41 Forma libre"/>
            <p:cNvSpPr/>
            <p:nvPr/>
          </p:nvSpPr>
          <p:spPr>
            <a:xfrm>
              <a:off x="9055850" y="1947772"/>
              <a:ext cx="249975" cy="128733"/>
            </a:xfrm>
            <a:custGeom>
              <a:avLst/>
              <a:gdLst/>
              <a:ahLst/>
              <a:cxnLst/>
              <a:rect l="0" t="0" r="0" b="0"/>
              <a:pathLst>
                <a:path w="249975" h="128733">
                  <a:moveTo>
                    <a:pt x="114472" y="31586"/>
                  </a:moveTo>
                  <a:lnTo>
                    <a:pt x="103293" y="20407"/>
                  </a:lnTo>
                  <a:lnTo>
                    <a:pt x="95321" y="18284"/>
                  </a:lnTo>
                  <a:lnTo>
                    <a:pt x="73985" y="19045"/>
                  </a:lnTo>
                  <a:lnTo>
                    <a:pt x="41254" y="31639"/>
                  </a:lnTo>
                  <a:lnTo>
                    <a:pt x="9330" y="55778"/>
                  </a:lnTo>
                  <a:lnTo>
                    <a:pt x="3433" y="66431"/>
                  </a:lnTo>
                  <a:lnTo>
                    <a:pt x="0" y="90746"/>
                  </a:lnTo>
                  <a:lnTo>
                    <a:pt x="5402" y="100272"/>
                  </a:lnTo>
                  <a:lnTo>
                    <a:pt x="27002" y="113975"/>
                  </a:lnTo>
                  <a:lnTo>
                    <a:pt x="60869" y="128267"/>
                  </a:lnTo>
                  <a:lnTo>
                    <a:pt x="109898" y="128732"/>
                  </a:lnTo>
                  <a:lnTo>
                    <a:pt x="168878" y="121461"/>
                  </a:lnTo>
                  <a:lnTo>
                    <a:pt x="197534" y="112084"/>
                  </a:lnTo>
                  <a:lnTo>
                    <a:pt x="240583" y="81412"/>
                  </a:lnTo>
                  <a:lnTo>
                    <a:pt x="246509" y="71822"/>
                  </a:lnTo>
                  <a:lnTo>
                    <a:pt x="249974" y="51808"/>
                  </a:lnTo>
                  <a:lnTo>
                    <a:pt x="246921" y="42728"/>
                  </a:lnTo>
                  <a:lnTo>
                    <a:pt x="234169" y="26399"/>
                  </a:lnTo>
                  <a:lnTo>
                    <a:pt x="201670" y="9642"/>
                  </a:lnTo>
                  <a:lnTo>
                    <a:pt x="147474" y="1270"/>
                  </a:lnTo>
                  <a:lnTo>
                    <a:pt x="135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9356693" y="1905658"/>
              <a:ext cx="318997" cy="155054"/>
            </a:xfrm>
            <a:custGeom>
              <a:avLst/>
              <a:gdLst/>
              <a:ahLst/>
              <a:cxnLst/>
              <a:rect l="0" t="0" r="0" b="0"/>
              <a:pathLst>
                <a:path w="318997" h="155054">
                  <a:moveTo>
                    <a:pt x="66312" y="0"/>
                  </a:moveTo>
                  <a:lnTo>
                    <a:pt x="26740" y="34358"/>
                  </a:lnTo>
                  <a:lnTo>
                    <a:pt x="7015" y="63993"/>
                  </a:lnTo>
                  <a:lnTo>
                    <a:pt x="2214" y="74247"/>
                  </a:lnTo>
                  <a:lnTo>
                    <a:pt x="0" y="95000"/>
                  </a:lnTo>
                  <a:lnTo>
                    <a:pt x="1047" y="105447"/>
                  </a:lnTo>
                  <a:lnTo>
                    <a:pt x="6425" y="114752"/>
                  </a:lnTo>
                  <a:lnTo>
                    <a:pt x="24879" y="131329"/>
                  </a:lnTo>
                  <a:lnTo>
                    <a:pt x="61575" y="148227"/>
                  </a:lnTo>
                  <a:lnTo>
                    <a:pt x="113262" y="155053"/>
                  </a:lnTo>
                  <a:lnTo>
                    <a:pt x="168393" y="148954"/>
                  </a:lnTo>
                  <a:lnTo>
                    <a:pt x="223818" y="133104"/>
                  </a:lnTo>
                  <a:lnTo>
                    <a:pt x="283898" y="97627"/>
                  </a:lnTo>
                  <a:lnTo>
                    <a:pt x="318996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9570404" y="2042529"/>
              <a:ext cx="115815" cy="52643"/>
            </a:xfrm>
            <a:custGeom>
              <a:avLst/>
              <a:gdLst/>
              <a:ahLst/>
              <a:cxnLst/>
              <a:rect l="0" t="0" r="0" b="0"/>
              <a:pathLst>
                <a:path w="115815" h="52643">
                  <a:moveTo>
                    <a:pt x="0" y="0"/>
                  </a:moveTo>
                  <a:lnTo>
                    <a:pt x="56215" y="26363"/>
                  </a:lnTo>
                  <a:lnTo>
                    <a:pt x="115814" y="52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44 Forma libre"/>
            <p:cNvSpPr/>
            <p:nvPr/>
          </p:nvSpPr>
          <p:spPr>
            <a:xfrm>
              <a:off x="9550940" y="2013274"/>
              <a:ext cx="472191" cy="411300"/>
            </a:xfrm>
            <a:custGeom>
              <a:avLst/>
              <a:gdLst/>
              <a:ahLst/>
              <a:cxnLst/>
              <a:rect l="0" t="0" r="0" b="0"/>
              <a:pathLst>
                <a:path w="472191" h="411300">
                  <a:moveTo>
                    <a:pt x="335319" y="29255"/>
                  </a:moveTo>
                  <a:lnTo>
                    <a:pt x="291357" y="5535"/>
                  </a:lnTo>
                  <a:lnTo>
                    <a:pt x="255482" y="0"/>
                  </a:lnTo>
                  <a:lnTo>
                    <a:pt x="231986" y="8064"/>
                  </a:lnTo>
                  <a:lnTo>
                    <a:pt x="212184" y="23346"/>
                  </a:lnTo>
                  <a:lnTo>
                    <a:pt x="199484" y="41836"/>
                  </a:lnTo>
                  <a:lnTo>
                    <a:pt x="197970" y="52850"/>
                  </a:lnTo>
                  <a:lnTo>
                    <a:pt x="202525" y="77566"/>
                  </a:lnTo>
                  <a:lnTo>
                    <a:pt x="218588" y="97910"/>
                  </a:lnTo>
                  <a:lnTo>
                    <a:pt x="229423" y="106610"/>
                  </a:lnTo>
                  <a:lnTo>
                    <a:pt x="257058" y="116277"/>
                  </a:lnTo>
                  <a:lnTo>
                    <a:pt x="316871" y="122483"/>
                  </a:lnTo>
                  <a:lnTo>
                    <a:pt x="354030" y="117969"/>
                  </a:lnTo>
                  <a:lnTo>
                    <a:pt x="373271" y="109238"/>
                  </a:lnTo>
                  <a:lnTo>
                    <a:pt x="381678" y="103634"/>
                  </a:lnTo>
                  <a:lnTo>
                    <a:pt x="382603" y="101067"/>
                  </a:lnTo>
                  <a:lnTo>
                    <a:pt x="378540" y="100526"/>
                  </a:lnTo>
                  <a:lnTo>
                    <a:pt x="371152" y="101335"/>
                  </a:lnTo>
                  <a:lnTo>
                    <a:pt x="353585" y="114713"/>
                  </a:lnTo>
                  <a:lnTo>
                    <a:pt x="291579" y="172600"/>
                  </a:lnTo>
                  <a:lnTo>
                    <a:pt x="237369" y="232968"/>
                  </a:lnTo>
                  <a:lnTo>
                    <a:pt x="187939" y="294877"/>
                  </a:lnTo>
                  <a:lnTo>
                    <a:pt x="163750" y="321647"/>
                  </a:lnTo>
                  <a:lnTo>
                    <a:pt x="111752" y="362836"/>
                  </a:lnTo>
                  <a:lnTo>
                    <a:pt x="85024" y="378828"/>
                  </a:lnTo>
                  <a:lnTo>
                    <a:pt x="67319" y="390511"/>
                  </a:lnTo>
                  <a:lnTo>
                    <a:pt x="9923" y="411299"/>
                  </a:lnTo>
                  <a:lnTo>
                    <a:pt x="3745" y="409123"/>
                  </a:lnTo>
                  <a:lnTo>
                    <a:pt x="796" y="402993"/>
                  </a:lnTo>
                  <a:lnTo>
                    <a:pt x="0" y="394227"/>
                  </a:lnTo>
                  <a:lnTo>
                    <a:pt x="2978" y="386043"/>
                  </a:lnTo>
                  <a:lnTo>
                    <a:pt x="15647" y="370711"/>
                  </a:lnTo>
                  <a:lnTo>
                    <a:pt x="69187" y="334569"/>
                  </a:lnTo>
                  <a:lnTo>
                    <a:pt x="118945" y="311051"/>
                  </a:lnTo>
                  <a:lnTo>
                    <a:pt x="170732" y="290434"/>
                  </a:lnTo>
                  <a:lnTo>
                    <a:pt x="220782" y="276397"/>
                  </a:lnTo>
                  <a:lnTo>
                    <a:pt x="281458" y="257566"/>
                  </a:lnTo>
                  <a:lnTo>
                    <a:pt x="330669" y="252490"/>
                  </a:lnTo>
                  <a:lnTo>
                    <a:pt x="387304" y="243540"/>
                  </a:lnTo>
                  <a:lnTo>
                    <a:pt x="443031" y="237439"/>
                  </a:lnTo>
                  <a:lnTo>
                    <a:pt x="472190" y="2292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2579482" y="4284449"/>
            <a:ext cx="586810" cy="313777"/>
            <a:chOff x="2579482" y="4284449"/>
            <a:chExt cx="586810" cy="313777"/>
          </a:xfrm>
        </p:grpSpPr>
        <p:sp>
          <p:nvSpPr>
            <p:cNvPr id="47" name="46 Forma libre"/>
            <p:cNvSpPr/>
            <p:nvPr/>
          </p:nvSpPr>
          <p:spPr>
            <a:xfrm>
              <a:off x="2579482" y="4284449"/>
              <a:ext cx="24971" cy="200692"/>
            </a:xfrm>
            <a:custGeom>
              <a:avLst/>
              <a:gdLst/>
              <a:ahLst/>
              <a:cxnLst/>
              <a:rect l="0" t="0" r="0" b="0"/>
              <a:pathLst>
                <a:path w="24971" h="200692">
                  <a:moveTo>
                    <a:pt x="0" y="11178"/>
                  </a:moveTo>
                  <a:lnTo>
                    <a:pt x="11178" y="0"/>
                  </a:lnTo>
                  <a:lnTo>
                    <a:pt x="15641" y="216"/>
                  </a:lnTo>
                  <a:lnTo>
                    <a:pt x="19786" y="3870"/>
                  </a:lnTo>
                  <a:lnTo>
                    <a:pt x="23719" y="9816"/>
                  </a:lnTo>
                  <a:lnTo>
                    <a:pt x="24970" y="32020"/>
                  </a:lnTo>
                  <a:lnTo>
                    <a:pt x="19097" y="80524"/>
                  </a:lnTo>
                  <a:lnTo>
                    <a:pt x="9948" y="136230"/>
                  </a:lnTo>
                  <a:lnTo>
                    <a:pt x="2947" y="177302"/>
                  </a:lnTo>
                  <a:lnTo>
                    <a:pt x="0" y="200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47 Forma libre"/>
            <p:cNvSpPr/>
            <p:nvPr/>
          </p:nvSpPr>
          <p:spPr>
            <a:xfrm>
              <a:off x="2893444" y="4388157"/>
              <a:ext cx="272848" cy="210069"/>
            </a:xfrm>
            <a:custGeom>
              <a:avLst/>
              <a:gdLst/>
              <a:ahLst/>
              <a:cxnLst/>
              <a:rect l="0" t="0" r="0" b="0"/>
              <a:pathLst>
                <a:path w="272848" h="210069">
                  <a:moveTo>
                    <a:pt x="128235" y="65398"/>
                  </a:moveTo>
                  <a:lnTo>
                    <a:pt x="139413" y="54219"/>
                  </a:lnTo>
                  <a:lnTo>
                    <a:pt x="144902" y="36253"/>
                  </a:lnTo>
                  <a:lnTo>
                    <a:pt x="146365" y="24911"/>
                  </a:lnTo>
                  <a:lnTo>
                    <a:pt x="143831" y="16180"/>
                  </a:lnTo>
                  <a:lnTo>
                    <a:pt x="138632" y="9189"/>
                  </a:lnTo>
                  <a:lnTo>
                    <a:pt x="131657" y="3359"/>
                  </a:lnTo>
                  <a:lnTo>
                    <a:pt x="108309" y="0"/>
                  </a:lnTo>
                  <a:lnTo>
                    <a:pt x="81944" y="3577"/>
                  </a:lnTo>
                  <a:lnTo>
                    <a:pt x="39716" y="28056"/>
                  </a:lnTo>
                  <a:lnTo>
                    <a:pt x="17533" y="46462"/>
                  </a:lnTo>
                  <a:lnTo>
                    <a:pt x="3775" y="66340"/>
                  </a:lnTo>
                  <a:lnTo>
                    <a:pt x="0" y="93112"/>
                  </a:lnTo>
                  <a:lnTo>
                    <a:pt x="3391" y="122169"/>
                  </a:lnTo>
                  <a:lnTo>
                    <a:pt x="12697" y="146781"/>
                  </a:lnTo>
                  <a:lnTo>
                    <a:pt x="36679" y="174779"/>
                  </a:lnTo>
                  <a:lnTo>
                    <a:pt x="66012" y="192303"/>
                  </a:lnTo>
                  <a:lnTo>
                    <a:pt x="118110" y="207535"/>
                  </a:lnTo>
                  <a:lnTo>
                    <a:pt x="170079" y="210068"/>
                  </a:lnTo>
                  <a:lnTo>
                    <a:pt x="197135" y="206514"/>
                  </a:lnTo>
                  <a:lnTo>
                    <a:pt x="217739" y="197916"/>
                  </a:lnTo>
                  <a:lnTo>
                    <a:pt x="234695" y="185126"/>
                  </a:lnTo>
                  <a:lnTo>
                    <a:pt x="256225" y="158195"/>
                  </a:lnTo>
                  <a:lnTo>
                    <a:pt x="266228" y="138226"/>
                  </a:lnTo>
                  <a:lnTo>
                    <a:pt x="272847" y="96075"/>
                  </a:lnTo>
                  <a:lnTo>
                    <a:pt x="266678" y="41345"/>
                  </a:lnTo>
                  <a:lnTo>
                    <a:pt x="254577" y="12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4963385" y="2210985"/>
            <a:ext cx="227165" cy="144479"/>
            <a:chOff x="4963385" y="2210985"/>
            <a:chExt cx="227165" cy="144479"/>
          </a:xfrm>
        </p:grpSpPr>
        <p:sp>
          <p:nvSpPr>
            <p:cNvPr id="50" name="49 Forma libre"/>
            <p:cNvSpPr/>
            <p:nvPr/>
          </p:nvSpPr>
          <p:spPr>
            <a:xfrm>
              <a:off x="4963385" y="2210985"/>
              <a:ext cx="6067" cy="136871"/>
            </a:xfrm>
            <a:custGeom>
              <a:avLst/>
              <a:gdLst/>
              <a:ahLst/>
              <a:cxnLst/>
              <a:rect l="0" t="0" r="0" b="0"/>
              <a:pathLst>
                <a:path w="6067" h="136871">
                  <a:moveTo>
                    <a:pt x="6066" y="0"/>
                  </a:moveTo>
                  <a:lnTo>
                    <a:pt x="2946" y="42691"/>
                  </a:lnTo>
                  <a:lnTo>
                    <a:pt x="0" y="64597"/>
                  </a:lnTo>
                  <a:lnTo>
                    <a:pt x="4521" y="110549"/>
                  </a:lnTo>
                  <a:lnTo>
                    <a:pt x="6066" y="1368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5028218" y="2263627"/>
              <a:ext cx="162332" cy="91837"/>
            </a:xfrm>
            <a:custGeom>
              <a:avLst/>
              <a:gdLst/>
              <a:ahLst/>
              <a:cxnLst/>
              <a:rect l="0" t="0" r="0" b="0"/>
              <a:pathLst>
                <a:path w="162332" h="91837">
                  <a:moveTo>
                    <a:pt x="67575" y="0"/>
                  </a:moveTo>
                  <a:lnTo>
                    <a:pt x="45218" y="0"/>
                  </a:lnTo>
                  <a:lnTo>
                    <a:pt x="14547" y="11178"/>
                  </a:lnTo>
                  <a:lnTo>
                    <a:pt x="7657" y="19151"/>
                  </a:lnTo>
                  <a:lnTo>
                    <a:pt x="0" y="40487"/>
                  </a:lnTo>
                  <a:lnTo>
                    <a:pt x="2638" y="50388"/>
                  </a:lnTo>
                  <a:lnTo>
                    <a:pt x="18047" y="67628"/>
                  </a:lnTo>
                  <a:lnTo>
                    <a:pt x="58619" y="84899"/>
                  </a:lnTo>
                  <a:lnTo>
                    <a:pt x="102096" y="91836"/>
                  </a:lnTo>
                  <a:lnTo>
                    <a:pt x="127371" y="87219"/>
                  </a:lnTo>
                  <a:lnTo>
                    <a:pt x="139025" y="82713"/>
                  </a:lnTo>
                  <a:lnTo>
                    <a:pt x="146794" y="76199"/>
                  </a:lnTo>
                  <a:lnTo>
                    <a:pt x="162331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3632332" y="789637"/>
            <a:ext cx="240545" cy="107142"/>
            <a:chOff x="3632332" y="789637"/>
            <a:chExt cx="240545" cy="107142"/>
          </a:xfrm>
        </p:grpSpPr>
        <p:sp>
          <p:nvSpPr>
            <p:cNvPr id="53" name="52 Forma libre"/>
            <p:cNvSpPr/>
            <p:nvPr/>
          </p:nvSpPr>
          <p:spPr>
            <a:xfrm>
              <a:off x="3632332" y="789637"/>
              <a:ext cx="10529" cy="84229"/>
            </a:xfrm>
            <a:custGeom>
              <a:avLst/>
              <a:gdLst/>
              <a:ahLst/>
              <a:cxnLst/>
              <a:rect l="0" t="0" r="0" b="0"/>
              <a:pathLst>
                <a:path w="10529" h="84229">
                  <a:moveTo>
                    <a:pt x="0" y="0"/>
                  </a:moveTo>
                  <a:lnTo>
                    <a:pt x="5589" y="58617"/>
                  </a:lnTo>
                  <a:lnTo>
                    <a:pt x="10528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3 Forma libre"/>
            <p:cNvSpPr/>
            <p:nvPr/>
          </p:nvSpPr>
          <p:spPr>
            <a:xfrm>
              <a:off x="3751388" y="800166"/>
              <a:ext cx="121489" cy="96613"/>
            </a:xfrm>
            <a:custGeom>
              <a:avLst/>
              <a:gdLst/>
              <a:ahLst/>
              <a:cxnLst/>
              <a:rect l="0" t="0" r="0" b="0"/>
              <a:pathLst>
                <a:path w="121489" h="96613">
                  <a:moveTo>
                    <a:pt x="80985" y="0"/>
                  </a:moveTo>
                  <a:lnTo>
                    <a:pt x="25898" y="55087"/>
                  </a:lnTo>
                  <a:lnTo>
                    <a:pt x="1622" y="79363"/>
                  </a:lnTo>
                  <a:lnTo>
                    <a:pt x="0" y="85664"/>
                  </a:lnTo>
                  <a:lnTo>
                    <a:pt x="2429" y="91034"/>
                  </a:lnTo>
                  <a:lnTo>
                    <a:pt x="7557" y="95785"/>
                  </a:lnTo>
                  <a:lnTo>
                    <a:pt x="15655" y="96612"/>
                  </a:lnTo>
                  <a:lnTo>
                    <a:pt x="69942" y="80732"/>
                  </a:lnTo>
                  <a:lnTo>
                    <a:pt x="96300" y="64605"/>
                  </a:lnTo>
                  <a:lnTo>
                    <a:pt x="118928" y="45008"/>
                  </a:lnTo>
                  <a:lnTo>
                    <a:pt x="121488" y="38194"/>
                  </a:lnTo>
                  <a:lnTo>
                    <a:pt x="120855" y="31312"/>
                  </a:lnTo>
                  <a:lnTo>
                    <a:pt x="118094" y="24384"/>
                  </a:lnTo>
                  <a:lnTo>
                    <a:pt x="115083" y="20935"/>
                  </a:lnTo>
                  <a:lnTo>
                    <a:pt x="111906" y="19806"/>
                  </a:lnTo>
                  <a:lnTo>
                    <a:pt x="102042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1845113" y="2453335"/>
            <a:ext cx="3140798" cy="1173052"/>
            <a:chOff x="1845113" y="2453335"/>
            <a:chExt cx="3140798" cy="1173052"/>
          </a:xfrm>
        </p:grpSpPr>
        <p:sp>
          <p:nvSpPr>
            <p:cNvPr id="56" name="55 Forma libre"/>
            <p:cNvSpPr/>
            <p:nvPr/>
          </p:nvSpPr>
          <p:spPr>
            <a:xfrm>
              <a:off x="1947772" y="2800580"/>
              <a:ext cx="126343" cy="21058"/>
            </a:xfrm>
            <a:custGeom>
              <a:avLst/>
              <a:gdLst/>
              <a:ahLst/>
              <a:cxnLst/>
              <a:rect l="0" t="0" r="0" b="0"/>
              <a:pathLst>
                <a:path w="126343" h="21058">
                  <a:moveTo>
                    <a:pt x="0" y="0"/>
                  </a:moveTo>
                  <a:lnTo>
                    <a:pt x="60730" y="14655"/>
                  </a:lnTo>
                  <a:lnTo>
                    <a:pt x="88992" y="18212"/>
                  </a:lnTo>
                  <a:lnTo>
                    <a:pt x="126342" y="210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6 Forma libre"/>
            <p:cNvSpPr/>
            <p:nvPr/>
          </p:nvSpPr>
          <p:spPr>
            <a:xfrm>
              <a:off x="2137285" y="2926922"/>
              <a:ext cx="105286" cy="10530"/>
            </a:xfrm>
            <a:custGeom>
              <a:avLst/>
              <a:gdLst/>
              <a:ahLst/>
              <a:cxnLst/>
              <a:rect l="0" t="0" r="0" b="0"/>
              <a:pathLst>
                <a:path w="105286" h="10530">
                  <a:moveTo>
                    <a:pt x="0" y="0"/>
                  </a:moveTo>
                  <a:lnTo>
                    <a:pt x="48931" y="8334"/>
                  </a:lnTo>
                  <a:lnTo>
                    <a:pt x="105285" y="10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57 Forma libre"/>
            <p:cNvSpPr/>
            <p:nvPr/>
          </p:nvSpPr>
          <p:spPr>
            <a:xfrm>
              <a:off x="2459543" y="2747938"/>
              <a:ext cx="88354" cy="273742"/>
            </a:xfrm>
            <a:custGeom>
              <a:avLst/>
              <a:gdLst/>
              <a:ahLst/>
              <a:cxnLst/>
              <a:rect l="0" t="0" r="0" b="0"/>
              <a:pathLst>
                <a:path w="88354" h="273742">
                  <a:moveTo>
                    <a:pt x="14654" y="0"/>
                  </a:moveTo>
                  <a:lnTo>
                    <a:pt x="0" y="55141"/>
                  </a:lnTo>
                  <a:lnTo>
                    <a:pt x="6054" y="68346"/>
                  </a:lnTo>
                  <a:lnTo>
                    <a:pt x="44341" y="103699"/>
                  </a:lnTo>
                  <a:lnTo>
                    <a:pt x="49653" y="114756"/>
                  </a:lnTo>
                  <a:lnTo>
                    <a:pt x="64236" y="171826"/>
                  </a:lnTo>
                  <a:lnTo>
                    <a:pt x="74449" y="221707"/>
                  </a:lnTo>
                  <a:lnTo>
                    <a:pt x="88353" y="273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2692807" y="2839676"/>
              <a:ext cx="287514" cy="215704"/>
            </a:xfrm>
            <a:custGeom>
              <a:avLst/>
              <a:gdLst/>
              <a:ahLst/>
              <a:cxnLst/>
              <a:rect l="0" t="0" r="0" b="0"/>
              <a:pathLst>
                <a:path w="287514" h="215704">
                  <a:moveTo>
                    <a:pt x="107773" y="13547"/>
                  </a:moveTo>
                  <a:lnTo>
                    <a:pt x="91006" y="2369"/>
                  </a:lnTo>
                  <a:lnTo>
                    <a:pt x="67176" y="0"/>
                  </a:lnTo>
                  <a:lnTo>
                    <a:pt x="15396" y="8011"/>
                  </a:lnTo>
                  <a:lnTo>
                    <a:pt x="13433" y="12196"/>
                  </a:lnTo>
                  <a:lnTo>
                    <a:pt x="17974" y="17326"/>
                  </a:lnTo>
                  <a:lnTo>
                    <a:pt x="26850" y="23085"/>
                  </a:lnTo>
                  <a:lnTo>
                    <a:pt x="30428" y="29264"/>
                  </a:lnTo>
                  <a:lnTo>
                    <a:pt x="30473" y="35724"/>
                  </a:lnTo>
                  <a:lnTo>
                    <a:pt x="232" y="98457"/>
                  </a:lnTo>
                  <a:lnTo>
                    <a:pt x="0" y="140741"/>
                  </a:lnTo>
                  <a:lnTo>
                    <a:pt x="7622" y="164054"/>
                  </a:lnTo>
                  <a:lnTo>
                    <a:pt x="19978" y="182215"/>
                  </a:lnTo>
                  <a:lnTo>
                    <a:pt x="37168" y="198085"/>
                  </a:lnTo>
                  <a:lnTo>
                    <a:pt x="83344" y="214584"/>
                  </a:lnTo>
                  <a:lnTo>
                    <a:pt x="130301" y="215703"/>
                  </a:lnTo>
                  <a:lnTo>
                    <a:pt x="186919" y="204431"/>
                  </a:lnTo>
                  <a:lnTo>
                    <a:pt x="243975" y="174240"/>
                  </a:lnTo>
                  <a:lnTo>
                    <a:pt x="270442" y="148117"/>
                  </a:lnTo>
                  <a:lnTo>
                    <a:pt x="287513" y="106972"/>
                  </a:lnTo>
                  <a:lnTo>
                    <a:pt x="287261" y="92208"/>
                  </a:lnTo>
                  <a:lnTo>
                    <a:pt x="277623" y="63325"/>
                  </a:lnTo>
                  <a:lnTo>
                    <a:pt x="236685" y="41130"/>
                  </a:lnTo>
                  <a:lnTo>
                    <a:pt x="184954" y="25806"/>
                  </a:lnTo>
                  <a:lnTo>
                    <a:pt x="166246" y="21720"/>
                  </a:lnTo>
                  <a:lnTo>
                    <a:pt x="118302" y="135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9 Forma libre"/>
            <p:cNvSpPr/>
            <p:nvPr/>
          </p:nvSpPr>
          <p:spPr>
            <a:xfrm>
              <a:off x="3017399" y="2835093"/>
              <a:ext cx="338516" cy="206961"/>
            </a:xfrm>
            <a:custGeom>
              <a:avLst/>
              <a:gdLst/>
              <a:ahLst/>
              <a:cxnLst/>
              <a:rect l="0" t="0" r="0" b="0"/>
              <a:pathLst>
                <a:path w="338516" h="206961">
                  <a:moveTo>
                    <a:pt x="109565" y="18130"/>
                  </a:moveTo>
                  <a:lnTo>
                    <a:pt x="98386" y="6952"/>
                  </a:lnTo>
                  <a:lnTo>
                    <a:pt x="57900" y="0"/>
                  </a:lnTo>
                  <a:lnTo>
                    <a:pt x="7039" y="9119"/>
                  </a:lnTo>
                  <a:lnTo>
                    <a:pt x="270" y="14462"/>
                  </a:lnTo>
                  <a:lnTo>
                    <a:pt x="437" y="20364"/>
                  </a:lnTo>
                  <a:lnTo>
                    <a:pt x="5227" y="26638"/>
                  </a:lnTo>
                  <a:lnTo>
                    <a:pt x="6081" y="36670"/>
                  </a:lnTo>
                  <a:lnTo>
                    <a:pt x="0" y="94799"/>
                  </a:lnTo>
                  <a:lnTo>
                    <a:pt x="1426" y="111356"/>
                  </a:lnTo>
                  <a:lnTo>
                    <a:pt x="12370" y="135993"/>
                  </a:lnTo>
                  <a:lnTo>
                    <a:pt x="47992" y="170873"/>
                  </a:lnTo>
                  <a:lnTo>
                    <a:pt x="89993" y="191888"/>
                  </a:lnTo>
                  <a:lnTo>
                    <a:pt x="142137" y="204184"/>
                  </a:lnTo>
                  <a:lnTo>
                    <a:pt x="197497" y="206960"/>
                  </a:lnTo>
                  <a:lnTo>
                    <a:pt x="239474" y="201851"/>
                  </a:lnTo>
                  <a:lnTo>
                    <a:pt x="298161" y="177952"/>
                  </a:lnTo>
                  <a:lnTo>
                    <a:pt x="308995" y="173811"/>
                  </a:lnTo>
                  <a:lnTo>
                    <a:pt x="327272" y="153612"/>
                  </a:lnTo>
                  <a:lnTo>
                    <a:pt x="335421" y="140037"/>
                  </a:lnTo>
                  <a:lnTo>
                    <a:pt x="338515" y="126307"/>
                  </a:lnTo>
                  <a:lnTo>
                    <a:pt x="335713" y="98574"/>
                  </a:lnTo>
                  <a:lnTo>
                    <a:pt x="326668" y="76890"/>
                  </a:lnTo>
                  <a:lnTo>
                    <a:pt x="320981" y="67831"/>
                  </a:lnTo>
                  <a:lnTo>
                    <a:pt x="305303" y="54647"/>
                  </a:lnTo>
                  <a:lnTo>
                    <a:pt x="266642" y="36652"/>
                  </a:lnTo>
                  <a:lnTo>
                    <a:pt x="205843" y="30237"/>
                  </a:lnTo>
                  <a:lnTo>
                    <a:pt x="172736" y="286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3366152" y="2859574"/>
              <a:ext cx="260873" cy="189477"/>
            </a:xfrm>
            <a:custGeom>
              <a:avLst/>
              <a:gdLst/>
              <a:ahLst/>
              <a:cxnLst/>
              <a:rect l="0" t="0" r="0" b="0"/>
              <a:pathLst>
                <a:path w="260873" h="189477">
                  <a:moveTo>
                    <a:pt x="181952" y="35763"/>
                  </a:moveTo>
                  <a:lnTo>
                    <a:pt x="163971" y="20122"/>
                  </a:lnTo>
                  <a:lnTo>
                    <a:pt x="147054" y="12044"/>
                  </a:lnTo>
                  <a:lnTo>
                    <a:pt x="89854" y="919"/>
                  </a:lnTo>
                  <a:lnTo>
                    <a:pt x="74339" y="0"/>
                  </a:lnTo>
                  <a:lnTo>
                    <a:pt x="75115" y="1392"/>
                  </a:lnTo>
                  <a:lnTo>
                    <a:pt x="37843" y="22778"/>
                  </a:lnTo>
                  <a:lnTo>
                    <a:pt x="13170" y="55572"/>
                  </a:lnTo>
                  <a:lnTo>
                    <a:pt x="2433" y="77322"/>
                  </a:lnTo>
                  <a:lnTo>
                    <a:pt x="0" y="98687"/>
                  </a:lnTo>
                  <a:lnTo>
                    <a:pt x="3988" y="118711"/>
                  </a:lnTo>
                  <a:lnTo>
                    <a:pt x="19387" y="143138"/>
                  </a:lnTo>
                  <a:lnTo>
                    <a:pt x="48671" y="172353"/>
                  </a:lnTo>
                  <a:lnTo>
                    <a:pt x="58003" y="179466"/>
                  </a:lnTo>
                  <a:lnTo>
                    <a:pt x="110261" y="189476"/>
                  </a:lnTo>
                  <a:lnTo>
                    <a:pt x="172018" y="186852"/>
                  </a:lnTo>
                  <a:lnTo>
                    <a:pt x="218003" y="173077"/>
                  </a:lnTo>
                  <a:lnTo>
                    <a:pt x="248266" y="154178"/>
                  </a:lnTo>
                  <a:lnTo>
                    <a:pt x="258217" y="128166"/>
                  </a:lnTo>
                  <a:lnTo>
                    <a:pt x="260872" y="111403"/>
                  </a:lnTo>
                  <a:lnTo>
                    <a:pt x="257962" y="95548"/>
                  </a:lnTo>
                  <a:lnTo>
                    <a:pt x="233849" y="53217"/>
                  </a:lnTo>
                  <a:lnTo>
                    <a:pt x="209677" y="25987"/>
                  </a:lnTo>
                  <a:lnTo>
                    <a:pt x="190765" y="14650"/>
                  </a:lnTo>
                  <a:lnTo>
                    <a:pt x="132440" y="1691"/>
                  </a:lnTo>
                  <a:lnTo>
                    <a:pt x="116663" y="343"/>
                  </a:lnTo>
                  <a:lnTo>
                    <a:pt x="117369" y="1621"/>
                  </a:lnTo>
                  <a:lnTo>
                    <a:pt x="97724" y="252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61 Forma libre"/>
            <p:cNvSpPr/>
            <p:nvPr/>
          </p:nvSpPr>
          <p:spPr>
            <a:xfrm>
              <a:off x="3652462" y="2866582"/>
              <a:ext cx="280809" cy="205846"/>
            </a:xfrm>
            <a:custGeom>
              <a:avLst/>
              <a:gdLst/>
              <a:ahLst/>
              <a:cxnLst/>
              <a:rect l="0" t="0" r="0" b="0"/>
              <a:pathLst>
                <a:path w="280809" h="205846">
                  <a:moveTo>
                    <a:pt x="190440" y="91926"/>
                  </a:moveTo>
                  <a:lnTo>
                    <a:pt x="171312" y="39221"/>
                  </a:lnTo>
                  <a:lnTo>
                    <a:pt x="160101" y="23268"/>
                  </a:lnTo>
                  <a:lnTo>
                    <a:pt x="144201" y="11499"/>
                  </a:lnTo>
                  <a:lnTo>
                    <a:pt x="135047" y="6722"/>
                  </a:lnTo>
                  <a:lnTo>
                    <a:pt x="88629" y="0"/>
                  </a:lnTo>
                  <a:lnTo>
                    <a:pt x="62912" y="4667"/>
                  </a:lnTo>
                  <a:lnTo>
                    <a:pt x="35280" y="20448"/>
                  </a:lnTo>
                  <a:lnTo>
                    <a:pt x="4983" y="46741"/>
                  </a:lnTo>
                  <a:lnTo>
                    <a:pt x="0" y="73014"/>
                  </a:lnTo>
                  <a:lnTo>
                    <a:pt x="309" y="89846"/>
                  </a:lnTo>
                  <a:lnTo>
                    <a:pt x="13130" y="124147"/>
                  </a:lnTo>
                  <a:lnTo>
                    <a:pt x="33257" y="154209"/>
                  </a:lnTo>
                  <a:lnTo>
                    <a:pt x="77893" y="186161"/>
                  </a:lnTo>
                  <a:lnTo>
                    <a:pt x="104154" y="198149"/>
                  </a:lnTo>
                  <a:lnTo>
                    <a:pt x="159141" y="205845"/>
                  </a:lnTo>
                  <a:lnTo>
                    <a:pt x="197934" y="204059"/>
                  </a:lnTo>
                  <a:lnTo>
                    <a:pt x="242483" y="192974"/>
                  </a:lnTo>
                  <a:lnTo>
                    <a:pt x="268901" y="177368"/>
                  </a:lnTo>
                  <a:lnTo>
                    <a:pt x="277954" y="155247"/>
                  </a:lnTo>
                  <a:lnTo>
                    <a:pt x="280808" y="128257"/>
                  </a:lnTo>
                  <a:lnTo>
                    <a:pt x="278176" y="104564"/>
                  </a:lnTo>
                  <a:lnTo>
                    <a:pt x="266869" y="85454"/>
                  </a:lnTo>
                  <a:lnTo>
                    <a:pt x="236602" y="54123"/>
                  </a:lnTo>
                  <a:lnTo>
                    <a:pt x="212906" y="45879"/>
                  </a:lnTo>
                  <a:lnTo>
                    <a:pt x="176039" y="41237"/>
                  </a:lnTo>
                  <a:lnTo>
                    <a:pt x="148326" y="39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62 Forma libre"/>
            <p:cNvSpPr/>
            <p:nvPr/>
          </p:nvSpPr>
          <p:spPr>
            <a:xfrm>
              <a:off x="4095586" y="2842695"/>
              <a:ext cx="231628" cy="201520"/>
            </a:xfrm>
            <a:custGeom>
              <a:avLst/>
              <a:gdLst/>
              <a:ahLst/>
              <a:cxnLst/>
              <a:rect l="0" t="0" r="0" b="0"/>
              <a:pathLst>
                <a:path w="231628" h="201520">
                  <a:moveTo>
                    <a:pt x="0" y="0"/>
                  </a:moveTo>
                  <a:lnTo>
                    <a:pt x="11178" y="11178"/>
                  </a:lnTo>
                  <a:lnTo>
                    <a:pt x="12131" y="19150"/>
                  </a:lnTo>
                  <a:lnTo>
                    <a:pt x="3089" y="68686"/>
                  </a:lnTo>
                  <a:lnTo>
                    <a:pt x="610" y="128861"/>
                  </a:lnTo>
                  <a:lnTo>
                    <a:pt x="11359" y="171672"/>
                  </a:lnTo>
                  <a:lnTo>
                    <a:pt x="19271" y="182298"/>
                  </a:lnTo>
                  <a:lnTo>
                    <a:pt x="40540" y="197224"/>
                  </a:lnTo>
                  <a:lnTo>
                    <a:pt x="65591" y="201519"/>
                  </a:lnTo>
                  <a:lnTo>
                    <a:pt x="91153" y="198358"/>
                  </a:lnTo>
                  <a:lnTo>
                    <a:pt x="124104" y="183425"/>
                  </a:lnTo>
                  <a:lnTo>
                    <a:pt x="186981" y="145052"/>
                  </a:lnTo>
                  <a:lnTo>
                    <a:pt x="231627" y="115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63 Forma libre"/>
            <p:cNvSpPr/>
            <p:nvPr/>
          </p:nvSpPr>
          <p:spPr>
            <a:xfrm>
              <a:off x="4181337" y="2956387"/>
              <a:ext cx="418709" cy="382396"/>
            </a:xfrm>
            <a:custGeom>
              <a:avLst/>
              <a:gdLst/>
              <a:ahLst/>
              <a:cxnLst/>
              <a:rect l="0" t="0" r="0" b="0"/>
              <a:pathLst>
                <a:path w="418709" h="382396">
                  <a:moveTo>
                    <a:pt x="72176" y="86349"/>
                  </a:moveTo>
                  <a:lnTo>
                    <a:pt x="127317" y="101003"/>
                  </a:lnTo>
                  <a:lnTo>
                    <a:pt x="190052" y="114896"/>
                  </a:lnTo>
                  <a:lnTo>
                    <a:pt x="244549" y="117334"/>
                  </a:lnTo>
                  <a:lnTo>
                    <a:pt x="306052" y="109522"/>
                  </a:lnTo>
                  <a:lnTo>
                    <a:pt x="354810" y="102235"/>
                  </a:lnTo>
                  <a:lnTo>
                    <a:pt x="410408" y="68039"/>
                  </a:lnTo>
                  <a:lnTo>
                    <a:pt x="415817" y="60104"/>
                  </a:lnTo>
                  <a:lnTo>
                    <a:pt x="418708" y="41929"/>
                  </a:lnTo>
                  <a:lnTo>
                    <a:pt x="415501" y="33339"/>
                  </a:lnTo>
                  <a:lnTo>
                    <a:pt x="402580" y="17556"/>
                  </a:lnTo>
                  <a:lnTo>
                    <a:pt x="375574" y="1105"/>
                  </a:lnTo>
                  <a:lnTo>
                    <a:pt x="328578" y="0"/>
                  </a:lnTo>
                  <a:lnTo>
                    <a:pt x="286967" y="7082"/>
                  </a:lnTo>
                  <a:lnTo>
                    <a:pt x="258001" y="22178"/>
                  </a:lnTo>
                  <a:lnTo>
                    <a:pt x="234600" y="47058"/>
                  </a:lnTo>
                  <a:lnTo>
                    <a:pt x="230762" y="56646"/>
                  </a:lnTo>
                  <a:lnTo>
                    <a:pt x="229616" y="76657"/>
                  </a:lnTo>
                  <a:lnTo>
                    <a:pt x="242365" y="97249"/>
                  </a:lnTo>
                  <a:lnTo>
                    <a:pt x="252316" y="107654"/>
                  </a:lnTo>
                  <a:lnTo>
                    <a:pt x="278970" y="119214"/>
                  </a:lnTo>
                  <a:lnTo>
                    <a:pt x="332563" y="132225"/>
                  </a:lnTo>
                  <a:lnTo>
                    <a:pt x="339354" y="137990"/>
                  </a:lnTo>
                  <a:lnTo>
                    <a:pt x="342711" y="145343"/>
                  </a:lnTo>
                  <a:lnTo>
                    <a:pt x="343780" y="153754"/>
                  </a:lnTo>
                  <a:lnTo>
                    <a:pt x="340983" y="161701"/>
                  </a:lnTo>
                  <a:lnTo>
                    <a:pt x="328516" y="176771"/>
                  </a:lnTo>
                  <a:lnTo>
                    <a:pt x="266025" y="225227"/>
                  </a:lnTo>
                  <a:lnTo>
                    <a:pt x="204791" y="265730"/>
                  </a:lnTo>
                  <a:lnTo>
                    <a:pt x="143302" y="307526"/>
                  </a:lnTo>
                  <a:lnTo>
                    <a:pt x="80766" y="343988"/>
                  </a:lnTo>
                  <a:lnTo>
                    <a:pt x="20665" y="377755"/>
                  </a:lnTo>
                  <a:lnTo>
                    <a:pt x="9759" y="382395"/>
                  </a:lnTo>
                  <a:lnTo>
                    <a:pt x="3659" y="381979"/>
                  </a:lnTo>
                  <a:lnTo>
                    <a:pt x="761" y="378192"/>
                  </a:lnTo>
                  <a:lnTo>
                    <a:pt x="0" y="372158"/>
                  </a:lnTo>
                  <a:lnTo>
                    <a:pt x="14751" y="356095"/>
                  </a:lnTo>
                  <a:lnTo>
                    <a:pt x="72716" y="308091"/>
                  </a:lnTo>
                  <a:lnTo>
                    <a:pt x="133801" y="269390"/>
                  </a:lnTo>
                  <a:lnTo>
                    <a:pt x="190905" y="242153"/>
                  </a:lnTo>
                  <a:lnTo>
                    <a:pt x="237206" y="225710"/>
                  </a:lnTo>
                  <a:lnTo>
                    <a:pt x="292259" y="216548"/>
                  </a:lnTo>
                  <a:lnTo>
                    <a:pt x="333138" y="213834"/>
                  </a:lnTo>
                  <a:lnTo>
                    <a:pt x="356446" y="212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64 Forma libre"/>
            <p:cNvSpPr/>
            <p:nvPr/>
          </p:nvSpPr>
          <p:spPr>
            <a:xfrm>
              <a:off x="1845113" y="2453335"/>
              <a:ext cx="3140798" cy="1173052"/>
            </a:xfrm>
            <a:custGeom>
              <a:avLst/>
              <a:gdLst/>
              <a:ahLst/>
              <a:cxnLst/>
              <a:rect l="0" t="0" r="0" b="0"/>
              <a:pathLst>
                <a:path w="3140798" h="1173052">
                  <a:moveTo>
                    <a:pt x="2566327" y="231432"/>
                  </a:moveTo>
                  <a:lnTo>
                    <a:pt x="2521960" y="206215"/>
                  </a:lnTo>
                  <a:lnTo>
                    <a:pt x="2459725" y="178727"/>
                  </a:lnTo>
                  <a:lnTo>
                    <a:pt x="2413274" y="162774"/>
                  </a:lnTo>
                  <a:lnTo>
                    <a:pt x="2362213" y="147885"/>
                  </a:lnTo>
                  <a:lnTo>
                    <a:pt x="2308324" y="133469"/>
                  </a:lnTo>
                  <a:lnTo>
                    <a:pt x="2253178" y="119262"/>
                  </a:lnTo>
                  <a:lnTo>
                    <a:pt x="2191234" y="105150"/>
                  </a:lnTo>
                  <a:lnTo>
                    <a:pt x="2158337" y="98111"/>
                  </a:lnTo>
                  <a:lnTo>
                    <a:pt x="2124708" y="92248"/>
                  </a:lnTo>
                  <a:lnTo>
                    <a:pt x="2090591" y="87170"/>
                  </a:lnTo>
                  <a:lnTo>
                    <a:pt x="2056147" y="82615"/>
                  </a:lnTo>
                  <a:lnTo>
                    <a:pt x="2020317" y="77238"/>
                  </a:lnTo>
                  <a:lnTo>
                    <a:pt x="1983561" y="71315"/>
                  </a:lnTo>
                  <a:lnTo>
                    <a:pt x="1946190" y="65025"/>
                  </a:lnTo>
                  <a:lnTo>
                    <a:pt x="1908408" y="59663"/>
                  </a:lnTo>
                  <a:lnTo>
                    <a:pt x="1870351" y="54918"/>
                  </a:lnTo>
                  <a:lnTo>
                    <a:pt x="1832112" y="50585"/>
                  </a:lnTo>
                  <a:lnTo>
                    <a:pt x="1791411" y="45357"/>
                  </a:lnTo>
                  <a:lnTo>
                    <a:pt x="1749069" y="39531"/>
                  </a:lnTo>
                  <a:lnTo>
                    <a:pt x="1705634" y="33308"/>
                  </a:lnTo>
                  <a:lnTo>
                    <a:pt x="1662639" y="27990"/>
                  </a:lnTo>
                  <a:lnTo>
                    <a:pt x="1619938" y="23274"/>
                  </a:lnTo>
                  <a:lnTo>
                    <a:pt x="1577432" y="18960"/>
                  </a:lnTo>
                  <a:lnTo>
                    <a:pt x="1532717" y="14915"/>
                  </a:lnTo>
                  <a:lnTo>
                    <a:pt x="1486530" y="11048"/>
                  </a:lnTo>
                  <a:lnTo>
                    <a:pt x="1439361" y="7300"/>
                  </a:lnTo>
                  <a:lnTo>
                    <a:pt x="1392706" y="4802"/>
                  </a:lnTo>
                  <a:lnTo>
                    <a:pt x="1346396" y="3136"/>
                  </a:lnTo>
                  <a:lnTo>
                    <a:pt x="1300314" y="2026"/>
                  </a:lnTo>
                  <a:lnTo>
                    <a:pt x="1253216" y="1286"/>
                  </a:lnTo>
                  <a:lnTo>
                    <a:pt x="1205439" y="792"/>
                  </a:lnTo>
                  <a:lnTo>
                    <a:pt x="1157210" y="463"/>
                  </a:lnTo>
                  <a:lnTo>
                    <a:pt x="1109850" y="244"/>
                  </a:lnTo>
                  <a:lnTo>
                    <a:pt x="1063068" y="97"/>
                  </a:lnTo>
                  <a:lnTo>
                    <a:pt x="1016673" y="0"/>
                  </a:lnTo>
                  <a:lnTo>
                    <a:pt x="971705" y="1105"/>
                  </a:lnTo>
                  <a:lnTo>
                    <a:pt x="927688" y="3011"/>
                  </a:lnTo>
                  <a:lnTo>
                    <a:pt x="884305" y="5452"/>
                  </a:lnTo>
                  <a:lnTo>
                    <a:pt x="840176" y="9419"/>
                  </a:lnTo>
                  <a:lnTo>
                    <a:pt x="795548" y="14403"/>
                  </a:lnTo>
                  <a:lnTo>
                    <a:pt x="750588" y="20065"/>
                  </a:lnTo>
                  <a:lnTo>
                    <a:pt x="707747" y="26180"/>
                  </a:lnTo>
                  <a:lnTo>
                    <a:pt x="666318" y="32596"/>
                  </a:lnTo>
                  <a:lnTo>
                    <a:pt x="625831" y="39213"/>
                  </a:lnTo>
                  <a:lnTo>
                    <a:pt x="585971" y="47134"/>
                  </a:lnTo>
                  <a:lnTo>
                    <a:pt x="546530" y="55924"/>
                  </a:lnTo>
                  <a:lnTo>
                    <a:pt x="507367" y="65294"/>
                  </a:lnTo>
                  <a:lnTo>
                    <a:pt x="470731" y="75050"/>
                  </a:lnTo>
                  <a:lnTo>
                    <a:pt x="435778" y="85063"/>
                  </a:lnTo>
                  <a:lnTo>
                    <a:pt x="401947" y="95248"/>
                  </a:lnTo>
                  <a:lnTo>
                    <a:pt x="368865" y="106718"/>
                  </a:lnTo>
                  <a:lnTo>
                    <a:pt x="336282" y="119043"/>
                  </a:lnTo>
                  <a:lnTo>
                    <a:pt x="273172" y="145216"/>
                  </a:lnTo>
                  <a:lnTo>
                    <a:pt x="213927" y="172447"/>
                  </a:lnTo>
                  <a:lnTo>
                    <a:pt x="162640" y="203267"/>
                  </a:lnTo>
                  <a:lnTo>
                    <a:pt x="116449" y="235292"/>
                  </a:lnTo>
                  <a:lnTo>
                    <a:pt x="54493" y="279629"/>
                  </a:lnTo>
                  <a:lnTo>
                    <a:pt x="14688" y="322402"/>
                  </a:lnTo>
                  <a:lnTo>
                    <a:pt x="0" y="350632"/>
                  </a:lnTo>
                  <a:lnTo>
                    <a:pt x="2634" y="363541"/>
                  </a:lnTo>
                  <a:lnTo>
                    <a:pt x="53569" y="425907"/>
                  </a:lnTo>
                  <a:lnTo>
                    <a:pt x="109366" y="486502"/>
                  </a:lnTo>
                  <a:lnTo>
                    <a:pt x="160408" y="526937"/>
                  </a:lnTo>
                  <a:lnTo>
                    <a:pt x="219986" y="565434"/>
                  </a:lnTo>
                  <a:lnTo>
                    <a:pt x="263599" y="589277"/>
                  </a:lnTo>
                  <a:lnTo>
                    <a:pt x="314178" y="615472"/>
                  </a:lnTo>
                  <a:lnTo>
                    <a:pt x="367853" y="642712"/>
                  </a:lnTo>
                  <a:lnTo>
                    <a:pt x="424074" y="670417"/>
                  </a:lnTo>
                  <a:lnTo>
                    <a:pt x="484156" y="698328"/>
                  </a:lnTo>
                  <a:lnTo>
                    <a:pt x="516088" y="712322"/>
                  </a:lnTo>
                  <a:lnTo>
                    <a:pt x="549074" y="726330"/>
                  </a:lnTo>
                  <a:lnTo>
                    <a:pt x="582763" y="740348"/>
                  </a:lnTo>
                  <a:lnTo>
                    <a:pt x="616921" y="754373"/>
                  </a:lnTo>
                  <a:lnTo>
                    <a:pt x="651391" y="768403"/>
                  </a:lnTo>
                  <a:lnTo>
                    <a:pt x="686069" y="782435"/>
                  </a:lnTo>
                  <a:lnTo>
                    <a:pt x="720886" y="796469"/>
                  </a:lnTo>
                  <a:lnTo>
                    <a:pt x="755796" y="810505"/>
                  </a:lnTo>
                  <a:lnTo>
                    <a:pt x="790768" y="824541"/>
                  </a:lnTo>
                  <a:lnTo>
                    <a:pt x="826950" y="837408"/>
                  </a:lnTo>
                  <a:lnTo>
                    <a:pt x="863940" y="849495"/>
                  </a:lnTo>
                  <a:lnTo>
                    <a:pt x="901468" y="861063"/>
                  </a:lnTo>
                  <a:lnTo>
                    <a:pt x="939355" y="873454"/>
                  </a:lnTo>
                  <a:lnTo>
                    <a:pt x="977481" y="886394"/>
                  </a:lnTo>
                  <a:lnTo>
                    <a:pt x="1015767" y="899701"/>
                  </a:lnTo>
                  <a:lnTo>
                    <a:pt x="1055329" y="912081"/>
                  </a:lnTo>
                  <a:lnTo>
                    <a:pt x="1095741" y="923844"/>
                  </a:lnTo>
                  <a:lnTo>
                    <a:pt x="1136721" y="935195"/>
                  </a:lnTo>
                  <a:lnTo>
                    <a:pt x="1176909" y="946273"/>
                  </a:lnTo>
                  <a:lnTo>
                    <a:pt x="1216569" y="957167"/>
                  </a:lnTo>
                  <a:lnTo>
                    <a:pt x="1255877" y="967939"/>
                  </a:lnTo>
                  <a:lnTo>
                    <a:pt x="1296120" y="978630"/>
                  </a:lnTo>
                  <a:lnTo>
                    <a:pt x="1336987" y="989267"/>
                  </a:lnTo>
                  <a:lnTo>
                    <a:pt x="1378270" y="999868"/>
                  </a:lnTo>
                  <a:lnTo>
                    <a:pt x="1421000" y="1009275"/>
                  </a:lnTo>
                  <a:lnTo>
                    <a:pt x="1464694" y="1017886"/>
                  </a:lnTo>
                  <a:lnTo>
                    <a:pt x="1509031" y="1025966"/>
                  </a:lnTo>
                  <a:lnTo>
                    <a:pt x="1553797" y="1034862"/>
                  </a:lnTo>
                  <a:lnTo>
                    <a:pt x="1598849" y="1044303"/>
                  </a:lnTo>
                  <a:lnTo>
                    <a:pt x="1644091" y="1054106"/>
                  </a:lnTo>
                  <a:lnTo>
                    <a:pt x="1689461" y="1062981"/>
                  </a:lnTo>
                  <a:lnTo>
                    <a:pt x="1734915" y="1071237"/>
                  </a:lnTo>
                  <a:lnTo>
                    <a:pt x="1780425" y="1079081"/>
                  </a:lnTo>
                  <a:lnTo>
                    <a:pt x="1825974" y="1086650"/>
                  </a:lnTo>
                  <a:lnTo>
                    <a:pt x="1871547" y="1094035"/>
                  </a:lnTo>
                  <a:lnTo>
                    <a:pt x="1917137" y="1101299"/>
                  </a:lnTo>
                  <a:lnTo>
                    <a:pt x="1961569" y="1107311"/>
                  </a:lnTo>
                  <a:lnTo>
                    <a:pt x="2005227" y="1112489"/>
                  </a:lnTo>
                  <a:lnTo>
                    <a:pt x="2048371" y="1117111"/>
                  </a:lnTo>
                  <a:lnTo>
                    <a:pt x="2091172" y="1122532"/>
                  </a:lnTo>
                  <a:lnTo>
                    <a:pt x="2133744" y="1128485"/>
                  </a:lnTo>
                  <a:lnTo>
                    <a:pt x="2176163" y="1134794"/>
                  </a:lnTo>
                  <a:lnTo>
                    <a:pt x="2218480" y="1140169"/>
                  </a:lnTo>
                  <a:lnTo>
                    <a:pt x="2260730" y="1144923"/>
                  </a:lnTo>
                  <a:lnTo>
                    <a:pt x="2302934" y="1149262"/>
                  </a:lnTo>
                  <a:lnTo>
                    <a:pt x="2343939" y="1153324"/>
                  </a:lnTo>
                  <a:lnTo>
                    <a:pt x="2384143" y="1157203"/>
                  </a:lnTo>
                  <a:lnTo>
                    <a:pt x="2423814" y="1160958"/>
                  </a:lnTo>
                  <a:lnTo>
                    <a:pt x="2461960" y="1164631"/>
                  </a:lnTo>
                  <a:lnTo>
                    <a:pt x="2499089" y="1168250"/>
                  </a:lnTo>
                  <a:lnTo>
                    <a:pt x="2535540" y="1171832"/>
                  </a:lnTo>
                  <a:lnTo>
                    <a:pt x="2570369" y="1173051"/>
                  </a:lnTo>
                  <a:lnTo>
                    <a:pt x="2604117" y="1172693"/>
                  </a:lnTo>
                  <a:lnTo>
                    <a:pt x="2637144" y="1171285"/>
                  </a:lnTo>
                  <a:lnTo>
                    <a:pt x="2669690" y="1170346"/>
                  </a:lnTo>
                  <a:lnTo>
                    <a:pt x="2701916" y="1169720"/>
                  </a:lnTo>
                  <a:lnTo>
                    <a:pt x="2764630" y="1167855"/>
                  </a:lnTo>
                  <a:lnTo>
                    <a:pt x="2823698" y="1163126"/>
                  </a:lnTo>
                  <a:lnTo>
                    <a:pt x="2874907" y="1147767"/>
                  </a:lnTo>
                  <a:lnTo>
                    <a:pt x="2921063" y="1126512"/>
                  </a:lnTo>
                  <a:lnTo>
                    <a:pt x="2964973" y="1105368"/>
                  </a:lnTo>
                  <a:lnTo>
                    <a:pt x="3023567" y="1073733"/>
                  </a:lnTo>
                  <a:lnTo>
                    <a:pt x="3072383" y="1030954"/>
                  </a:lnTo>
                  <a:lnTo>
                    <a:pt x="3105304" y="981234"/>
                  </a:lnTo>
                  <a:lnTo>
                    <a:pt x="3129877" y="923868"/>
                  </a:lnTo>
                  <a:lnTo>
                    <a:pt x="3140797" y="862418"/>
                  </a:lnTo>
                  <a:lnTo>
                    <a:pt x="3140232" y="817586"/>
                  </a:lnTo>
                  <a:lnTo>
                    <a:pt x="3133741" y="770365"/>
                  </a:lnTo>
                  <a:lnTo>
                    <a:pt x="3119158" y="722082"/>
                  </a:lnTo>
                  <a:lnTo>
                    <a:pt x="3100979" y="673326"/>
                  </a:lnTo>
                  <a:lnTo>
                    <a:pt x="3080031" y="624361"/>
                  </a:lnTo>
                  <a:lnTo>
                    <a:pt x="3055123" y="575303"/>
                  </a:lnTo>
                  <a:lnTo>
                    <a:pt x="3022216" y="526203"/>
                  </a:lnTo>
                  <a:lnTo>
                    <a:pt x="2983024" y="477085"/>
                  </a:lnTo>
                  <a:lnTo>
                    <a:pt x="2938309" y="427959"/>
                  </a:lnTo>
                  <a:lnTo>
                    <a:pt x="2888021" y="381948"/>
                  </a:lnTo>
                  <a:lnTo>
                    <a:pt x="2833305" y="339272"/>
                  </a:lnTo>
                  <a:lnTo>
                    <a:pt x="2773891" y="300808"/>
                  </a:lnTo>
                  <a:lnTo>
                    <a:pt x="2740968" y="283532"/>
                  </a:lnTo>
                  <a:lnTo>
                    <a:pt x="2706151" y="267335"/>
                  </a:lnTo>
                  <a:lnTo>
                    <a:pt x="2670072" y="251858"/>
                  </a:lnTo>
                  <a:lnTo>
                    <a:pt x="2631981" y="238030"/>
                  </a:lnTo>
                  <a:lnTo>
                    <a:pt x="2592549" y="225302"/>
                  </a:lnTo>
                  <a:lnTo>
                    <a:pt x="2552223" y="213308"/>
                  </a:lnTo>
                  <a:lnTo>
                    <a:pt x="2508962" y="202971"/>
                  </a:lnTo>
                  <a:lnTo>
                    <a:pt x="2463743" y="193741"/>
                  </a:lnTo>
                  <a:lnTo>
                    <a:pt x="2417219" y="185248"/>
                  </a:lnTo>
                  <a:lnTo>
                    <a:pt x="2373335" y="178416"/>
                  </a:lnTo>
                  <a:lnTo>
                    <a:pt x="2331211" y="172691"/>
                  </a:lnTo>
                  <a:lnTo>
                    <a:pt x="2290260" y="167705"/>
                  </a:lnTo>
                  <a:lnTo>
                    <a:pt x="2253601" y="163211"/>
                  </a:lnTo>
                  <a:lnTo>
                    <a:pt x="2219803" y="159045"/>
                  </a:lnTo>
                  <a:lnTo>
                    <a:pt x="2166652" y="152467"/>
                  </a:lnTo>
                  <a:lnTo>
                    <a:pt x="2124131" y="147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6779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orma libre"/>
          <p:cNvSpPr/>
          <p:nvPr/>
        </p:nvSpPr>
        <p:spPr>
          <a:xfrm>
            <a:off x="1064799" y="368497"/>
            <a:ext cx="343223" cy="853475"/>
          </a:xfrm>
          <a:custGeom>
            <a:avLst/>
            <a:gdLst/>
            <a:ahLst/>
            <a:cxnLst/>
            <a:rect l="0" t="0" r="0" b="0"/>
            <a:pathLst>
              <a:path w="343223" h="853475">
                <a:moveTo>
                  <a:pt x="61750" y="0"/>
                </a:moveTo>
                <a:lnTo>
                  <a:pt x="53417" y="37478"/>
                </a:lnTo>
                <a:lnTo>
                  <a:pt x="46066" y="94491"/>
                </a:lnTo>
                <a:lnTo>
                  <a:pt x="42285" y="144851"/>
                </a:lnTo>
                <a:lnTo>
                  <a:pt x="41165" y="196817"/>
                </a:lnTo>
                <a:lnTo>
                  <a:pt x="40903" y="237993"/>
                </a:lnTo>
                <a:lnTo>
                  <a:pt x="40786" y="283590"/>
                </a:lnTo>
                <a:lnTo>
                  <a:pt x="40735" y="331151"/>
                </a:lnTo>
                <a:lnTo>
                  <a:pt x="40712" y="382705"/>
                </a:lnTo>
                <a:lnTo>
                  <a:pt x="40701" y="435643"/>
                </a:lnTo>
                <a:lnTo>
                  <a:pt x="40697" y="486468"/>
                </a:lnTo>
                <a:lnTo>
                  <a:pt x="40695" y="539472"/>
                </a:lnTo>
                <a:lnTo>
                  <a:pt x="40694" y="593055"/>
                </a:lnTo>
                <a:lnTo>
                  <a:pt x="40694" y="644166"/>
                </a:lnTo>
                <a:lnTo>
                  <a:pt x="40694" y="691059"/>
                </a:lnTo>
                <a:lnTo>
                  <a:pt x="40693" y="750681"/>
                </a:lnTo>
                <a:lnTo>
                  <a:pt x="46283" y="812748"/>
                </a:lnTo>
                <a:lnTo>
                  <a:pt x="56312" y="853474"/>
                </a:lnTo>
                <a:lnTo>
                  <a:pt x="46534" y="796412"/>
                </a:lnTo>
                <a:lnTo>
                  <a:pt x="33442" y="733178"/>
                </a:lnTo>
                <a:lnTo>
                  <a:pt x="19590" y="682559"/>
                </a:lnTo>
                <a:lnTo>
                  <a:pt x="0" y="627846"/>
                </a:lnTo>
                <a:lnTo>
                  <a:pt x="1866" y="620946"/>
                </a:lnTo>
                <a:lnTo>
                  <a:pt x="8959" y="618685"/>
                </a:lnTo>
                <a:lnTo>
                  <a:pt x="19537" y="619517"/>
                </a:lnTo>
                <a:lnTo>
                  <a:pt x="77372" y="643730"/>
                </a:lnTo>
                <a:lnTo>
                  <a:pt x="135069" y="662204"/>
                </a:lnTo>
                <a:lnTo>
                  <a:pt x="185937" y="682707"/>
                </a:lnTo>
                <a:lnTo>
                  <a:pt x="235807" y="691274"/>
                </a:lnTo>
                <a:lnTo>
                  <a:pt x="262331" y="687039"/>
                </a:lnTo>
                <a:lnTo>
                  <a:pt x="272680" y="682634"/>
                </a:lnTo>
                <a:lnTo>
                  <a:pt x="304012" y="654078"/>
                </a:lnTo>
                <a:lnTo>
                  <a:pt x="324344" y="621570"/>
                </a:lnTo>
                <a:lnTo>
                  <a:pt x="340525" y="563503"/>
                </a:lnTo>
                <a:lnTo>
                  <a:pt x="343222" y="517654"/>
                </a:lnTo>
                <a:lnTo>
                  <a:pt x="338302" y="461825"/>
                </a:lnTo>
                <a:lnTo>
                  <a:pt x="335154" y="406549"/>
                </a:lnTo>
                <a:lnTo>
                  <a:pt x="327332" y="347407"/>
                </a:lnTo>
                <a:lnTo>
                  <a:pt x="317606" y="291149"/>
                </a:lnTo>
                <a:lnTo>
                  <a:pt x="307315" y="231716"/>
                </a:lnTo>
                <a:lnTo>
                  <a:pt x="296857" y="177711"/>
                </a:lnTo>
                <a:lnTo>
                  <a:pt x="286349" y="130384"/>
                </a:lnTo>
                <a:lnTo>
                  <a:pt x="276997" y="90365"/>
                </a:lnTo>
                <a:lnTo>
                  <a:pt x="275438" y="90659"/>
                </a:lnTo>
                <a:lnTo>
                  <a:pt x="272594" y="152932"/>
                </a:lnTo>
                <a:lnTo>
                  <a:pt x="275521" y="204801"/>
                </a:lnTo>
                <a:lnTo>
                  <a:pt x="280677" y="264623"/>
                </a:lnTo>
                <a:lnTo>
                  <a:pt x="285325" y="326802"/>
                </a:lnTo>
                <a:lnTo>
                  <a:pt x="289798" y="369853"/>
                </a:lnTo>
                <a:lnTo>
                  <a:pt x="291787" y="416284"/>
                </a:lnTo>
                <a:lnTo>
                  <a:pt x="295790" y="461096"/>
                </a:lnTo>
                <a:lnTo>
                  <a:pt x="301469" y="504409"/>
                </a:lnTo>
                <a:lnTo>
                  <a:pt x="310073" y="567085"/>
                </a:lnTo>
                <a:lnTo>
                  <a:pt x="314312" y="623221"/>
                </a:lnTo>
                <a:lnTo>
                  <a:pt x="321287" y="675728"/>
                </a:lnTo>
                <a:lnTo>
                  <a:pt x="324237" y="729746"/>
                </a:lnTo>
                <a:lnTo>
                  <a:pt x="324963" y="7580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23 Grupo"/>
          <p:cNvGrpSpPr/>
          <p:nvPr/>
        </p:nvGrpSpPr>
        <p:grpSpPr>
          <a:xfrm>
            <a:off x="1516104" y="273741"/>
            <a:ext cx="8517555" cy="1186912"/>
            <a:chOff x="1516104" y="273741"/>
            <a:chExt cx="8517555" cy="1186912"/>
          </a:xfrm>
        </p:grpSpPr>
        <p:sp>
          <p:nvSpPr>
            <p:cNvPr id="3" name="2 Forma libre"/>
            <p:cNvSpPr/>
            <p:nvPr/>
          </p:nvSpPr>
          <p:spPr>
            <a:xfrm>
              <a:off x="1516104" y="1025727"/>
              <a:ext cx="83190" cy="248222"/>
            </a:xfrm>
            <a:custGeom>
              <a:avLst/>
              <a:gdLst/>
              <a:ahLst/>
              <a:cxnLst/>
              <a:rect l="0" t="0" r="0" b="0"/>
              <a:pathLst>
                <a:path w="83190" h="248222">
                  <a:moveTo>
                    <a:pt x="0" y="6066"/>
                  </a:moveTo>
                  <a:lnTo>
                    <a:pt x="32452" y="0"/>
                  </a:lnTo>
                  <a:lnTo>
                    <a:pt x="53027" y="2590"/>
                  </a:lnTo>
                  <a:lnTo>
                    <a:pt x="70751" y="13880"/>
                  </a:lnTo>
                  <a:lnTo>
                    <a:pt x="78753" y="21804"/>
                  </a:lnTo>
                  <a:lnTo>
                    <a:pt x="82917" y="32935"/>
                  </a:lnTo>
                  <a:lnTo>
                    <a:pt x="83189" y="74208"/>
                  </a:lnTo>
                  <a:lnTo>
                    <a:pt x="74691" y="109704"/>
                  </a:lnTo>
                  <a:lnTo>
                    <a:pt x="44830" y="169366"/>
                  </a:lnTo>
                  <a:lnTo>
                    <a:pt x="43711" y="196407"/>
                  </a:lnTo>
                  <a:lnTo>
                    <a:pt x="51012" y="220513"/>
                  </a:lnTo>
                  <a:lnTo>
                    <a:pt x="73699" y="2482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719643" y="565877"/>
              <a:ext cx="714769" cy="546389"/>
            </a:xfrm>
            <a:custGeom>
              <a:avLst/>
              <a:gdLst/>
              <a:ahLst/>
              <a:cxnLst/>
              <a:rect l="0" t="0" r="0" b="0"/>
              <a:pathLst>
                <a:path w="714769" h="546389">
                  <a:moveTo>
                    <a:pt x="365000" y="23719"/>
                  </a:moveTo>
                  <a:lnTo>
                    <a:pt x="353821" y="12540"/>
                  </a:lnTo>
                  <a:lnTo>
                    <a:pt x="324513" y="0"/>
                  </a:lnTo>
                  <a:lnTo>
                    <a:pt x="299432" y="1869"/>
                  </a:lnTo>
                  <a:lnTo>
                    <a:pt x="272688" y="11668"/>
                  </a:lnTo>
                  <a:lnTo>
                    <a:pt x="214271" y="49674"/>
                  </a:lnTo>
                  <a:lnTo>
                    <a:pt x="152342" y="101895"/>
                  </a:lnTo>
                  <a:lnTo>
                    <a:pt x="109228" y="154507"/>
                  </a:lnTo>
                  <a:lnTo>
                    <a:pt x="66817" y="208960"/>
                  </a:lnTo>
                  <a:lnTo>
                    <a:pt x="30204" y="267728"/>
                  </a:lnTo>
                  <a:lnTo>
                    <a:pt x="8308" y="324005"/>
                  </a:lnTo>
                  <a:lnTo>
                    <a:pt x="0" y="377725"/>
                  </a:lnTo>
                  <a:lnTo>
                    <a:pt x="3128" y="425097"/>
                  </a:lnTo>
                  <a:lnTo>
                    <a:pt x="17053" y="468769"/>
                  </a:lnTo>
                  <a:lnTo>
                    <a:pt x="47175" y="505756"/>
                  </a:lnTo>
                  <a:lnTo>
                    <a:pt x="85736" y="527763"/>
                  </a:lnTo>
                  <a:lnTo>
                    <a:pt x="137975" y="541693"/>
                  </a:lnTo>
                  <a:lnTo>
                    <a:pt x="180652" y="546388"/>
                  </a:lnTo>
                  <a:lnTo>
                    <a:pt x="226915" y="546135"/>
                  </a:lnTo>
                  <a:lnTo>
                    <a:pt x="274773" y="538223"/>
                  </a:lnTo>
                  <a:lnTo>
                    <a:pt x="323339" y="526908"/>
                  </a:lnTo>
                  <a:lnTo>
                    <a:pt x="372220" y="512911"/>
                  </a:lnTo>
                  <a:lnTo>
                    <a:pt x="421241" y="494991"/>
                  </a:lnTo>
                  <a:lnTo>
                    <a:pt x="470324" y="475329"/>
                  </a:lnTo>
                  <a:lnTo>
                    <a:pt x="517095" y="453722"/>
                  </a:lnTo>
                  <a:lnTo>
                    <a:pt x="576311" y="415249"/>
                  </a:lnTo>
                  <a:lnTo>
                    <a:pt x="629732" y="373045"/>
                  </a:lnTo>
                  <a:lnTo>
                    <a:pt x="673376" y="324015"/>
                  </a:lnTo>
                  <a:lnTo>
                    <a:pt x="700995" y="272443"/>
                  </a:lnTo>
                  <a:lnTo>
                    <a:pt x="714768" y="220117"/>
                  </a:lnTo>
                  <a:lnTo>
                    <a:pt x="711310" y="168739"/>
                  </a:lnTo>
                  <a:lnTo>
                    <a:pt x="694818" y="124529"/>
                  </a:lnTo>
                  <a:lnTo>
                    <a:pt x="677702" y="100109"/>
                  </a:lnTo>
                  <a:lnTo>
                    <a:pt x="628543" y="63071"/>
                  </a:lnTo>
                  <a:lnTo>
                    <a:pt x="581777" y="36939"/>
                  </a:lnTo>
                  <a:lnTo>
                    <a:pt x="523460" y="23211"/>
                  </a:lnTo>
                  <a:lnTo>
                    <a:pt x="496258" y="18814"/>
                  </a:lnTo>
                  <a:lnTo>
                    <a:pt x="438699" y="237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2969036" y="726466"/>
              <a:ext cx="63172" cy="347442"/>
            </a:xfrm>
            <a:custGeom>
              <a:avLst/>
              <a:gdLst/>
              <a:ahLst/>
              <a:cxnLst/>
              <a:rect l="0" t="0" r="0" b="0"/>
              <a:pathLst>
                <a:path w="63172" h="347442">
                  <a:moveTo>
                    <a:pt x="63171" y="0"/>
                  </a:moveTo>
                  <a:lnTo>
                    <a:pt x="54766" y="51603"/>
                  </a:lnTo>
                  <a:lnTo>
                    <a:pt x="45213" y="112646"/>
                  </a:lnTo>
                  <a:lnTo>
                    <a:pt x="34974" y="161929"/>
                  </a:lnTo>
                  <a:lnTo>
                    <a:pt x="24531" y="208506"/>
                  </a:lnTo>
                  <a:lnTo>
                    <a:pt x="14028" y="264551"/>
                  </a:lnTo>
                  <a:lnTo>
                    <a:pt x="3118" y="324005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2811109" y="947565"/>
              <a:ext cx="157928" cy="21058"/>
            </a:xfrm>
            <a:custGeom>
              <a:avLst/>
              <a:gdLst/>
              <a:ahLst/>
              <a:cxnLst/>
              <a:rect l="0" t="0" r="0" b="0"/>
              <a:pathLst>
                <a:path w="157928" h="21058">
                  <a:moveTo>
                    <a:pt x="0" y="0"/>
                  </a:moveTo>
                  <a:lnTo>
                    <a:pt x="52050" y="3119"/>
                  </a:lnTo>
                  <a:lnTo>
                    <a:pt x="111537" y="14654"/>
                  </a:lnTo>
                  <a:lnTo>
                    <a:pt x="157927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3310361" y="331323"/>
              <a:ext cx="511485" cy="805756"/>
            </a:xfrm>
            <a:custGeom>
              <a:avLst/>
              <a:gdLst/>
              <a:ahLst/>
              <a:cxnLst/>
              <a:rect l="0" t="0" r="0" b="0"/>
              <a:pathLst>
                <a:path w="511485" h="805756">
                  <a:moveTo>
                    <a:pt x="511484" y="5589"/>
                  </a:moveTo>
                  <a:lnTo>
                    <a:pt x="494716" y="0"/>
                  </a:lnTo>
                  <a:lnTo>
                    <a:pt x="456343" y="2113"/>
                  </a:lnTo>
                  <a:lnTo>
                    <a:pt x="398210" y="28949"/>
                  </a:lnTo>
                  <a:lnTo>
                    <a:pt x="348720" y="53195"/>
                  </a:lnTo>
                  <a:lnTo>
                    <a:pt x="295841" y="90144"/>
                  </a:lnTo>
                  <a:lnTo>
                    <a:pt x="237410" y="137617"/>
                  </a:lnTo>
                  <a:lnTo>
                    <a:pt x="182532" y="189898"/>
                  </a:lnTo>
                  <a:lnTo>
                    <a:pt x="130397" y="249322"/>
                  </a:lnTo>
                  <a:lnTo>
                    <a:pt x="85964" y="312553"/>
                  </a:lnTo>
                  <a:lnTo>
                    <a:pt x="61491" y="358826"/>
                  </a:lnTo>
                  <a:lnTo>
                    <a:pt x="42036" y="403569"/>
                  </a:lnTo>
                  <a:lnTo>
                    <a:pt x="25590" y="446851"/>
                  </a:lnTo>
                  <a:lnTo>
                    <a:pt x="10481" y="489484"/>
                  </a:lnTo>
                  <a:lnTo>
                    <a:pt x="0" y="552948"/>
                  </a:lnTo>
                  <a:lnTo>
                    <a:pt x="2484" y="610616"/>
                  </a:lnTo>
                  <a:lnTo>
                    <a:pt x="21807" y="659159"/>
                  </a:lnTo>
                  <a:lnTo>
                    <a:pt x="60948" y="716313"/>
                  </a:lnTo>
                  <a:lnTo>
                    <a:pt x="101391" y="750398"/>
                  </a:lnTo>
                  <a:lnTo>
                    <a:pt x="157958" y="775835"/>
                  </a:lnTo>
                  <a:lnTo>
                    <a:pt x="217872" y="795850"/>
                  </a:lnTo>
                  <a:lnTo>
                    <a:pt x="248271" y="805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3744012" y="336912"/>
              <a:ext cx="729742" cy="881007"/>
            </a:xfrm>
            <a:custGeom>
              <a:avLst/>
              <a:gdLst/>
              <a:ahLst/>
              <a:cxnLst/>
              <a:rect l="0" t="0" r="0" b="0"/>
              <a:pathLst>
                <a:path w="729742" h="881007">
                  <a:moveTo>
                    <a:pt x="362102" y="0"/>
                  </a:moveTo>
                  <a:lnTo>
                    <a:pt x="311670" y="20320"/>
                  </a:lnTo>
                  <a:lnTo>
                    <a:pt x="256692" y="62303"/>
                  </a:lnTo>
                  <a:lnTo>
                    <a:pt x="208557" y="118676"/>
                  </a:lnTo>
                  <a:lnTo>
                    <a:pt x="158940" y="181002"/>
                  </a:lnTo>
                  <a:lnTo>
                    <a:pt x="128699" y="227065"/>
                  </a:lnTo>
                  <a:lnTo>
                    <a:pt x="102779" y="274833"/>
                  </a:lnTo>
                  <a:lnTo>
                    <a:pt x="79561" y="324529"/>
                  </a:lnTo>
                  <a:lnTo>
                    <a:pt x="57544" y="377812"/>
                  </a:lnTo>
                  <a:lnTo>
                    <a:pt x="39180" y="429569"/>
                  </a:lnTo>
                  <a:lnTo>
                    <a:pt x="24389" y="481038"/>
                  </a:lnTo>
                  <a:lnTo>
                    <a:pt x="13916" y="535109"/>
                  </a:lnTo>
                  <a:lnTo>
                    <a:pt x="5361" y="584097"/>
                  </a:lnTo>
                  <a:lnTo>
                    <a:pt x="0" y="629266"/>
                  </a:lnTo>
                  <a:lnTo>
                    <a:pt x="1516" y="672738"/>
                  </a:lnTo>
                  <a:lnTo>
                    <a:pt x="3358" y="731084"/>
                  </a:lnTo>
                  <a:lnTo>
                    <a:pt x="15082" y="779827"/>
                  </a:lnTo>
                  <a:lnTo>
                    <a:pt x="38963" y="818316"/>
                  </a:lnTo>
                  <a:lnTo>
                    <a:pt x="68265" y="851947"/>
                  </a:lnTo>
                  <a:lnTo>
                    <a:pt x="104764" y="872960"/>
                  </a:lnTo>
                  <a:lnTo>
                    <a:pt x="150803" y="881006"/>
                  </a:lnTo>
                  <a:lnTo>
                    <a:pt x="207078" y="877801"/>
                  </a:lnTo>
                  <a:lnTo>
                    <a:pt x="268206" y="869442"/>
                  </a:lnTo>
                  <a:lnTo>
                    <a:pt x="330771" y="848378"/>
                  </a:lnTo>
                  <a:lnTo>
                    <a:pt x="393763" y="814321"/>
                  </a:lnTo>
                  <a:lnTo>
                    <a:pt x="451292" y="780183"/>
                  </a:lnTo>
                  <a:lnTo>
                    <a:pt x="505382" y="736663"/>
                  </a:lnTo>
                  <a:lnTo>
                    <a:pt x="558453" y="686724"/>
                  </a:lnTo>
                  <a:lnTo>
                    <a:pt x="605634" y="629293"/>
                  </a:lnTo>
                  <a:lnTo>
                    <a:pt x="643660" y="567823"/>
                  </a:lnTo>
                  <a:lnTo>
                    <a:pt x="677153" y="505156"/>
                  </a:lnTo>
                  <a:lnTo>
                    <a:pt x="703715" y="447723"/>
                  </a:lnTo>
                  <a:lnTo>
                    <a:pt x="720814" y="388072"/>
                  </a:lnTo>
                  <a:lnTo>
                    <a:pt x="727700" y="331533"/>
                  </a:lnTo>
                  <a:lnTo>
                    <a:pt x="729741" y="277736"/>
                  </a:lnTo>
                  <a:lnTo>
                    <a:pt x="719167" y="230341"/>
                  </a:lnTo>
                  <a:lnTo>
                    <a:pt x="693463" y="173574"/>
                  </a:lnTo>
                  <a:lnTo>
                    <a:pt x="655804" y="130472"/>
                  </a:lnTo>
                  <a:lnTo>
                    <a:pt x="608980" y="99082"/>
                  </a:lnTo>
                  <a:lnTo>
                    <a:pt x="557304" y="88629"/>
                  </a:lnTo>
                  <a:lnTo>
                    <a:pt x="533477" y="89303"/>
                  </a:lnTo>
                  <a:lnTo>
                    <a:pt x="509501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4358798" y="1064503"/>
              <a:ext cx="231628" cy="177861"/>
            </a:xfrm>
            <a:custGeom>
              <a:avLst/>
              <a:gdLst/>
              <a:ahLst/>
              <a:cxnLst/>
              <a:rect l="0" t="0" r="0" b="0"/>
              <a:pathLst>
                <a:path w="231628" h="177861">
                  <a:moveTo>
                    <a:pt x="0" y="40989"/>
                  </a:moveTo>
                  <a:lnTo>
                    <a:pt x="19151" y="24178"/>
                  </a:lnTo>
                  <a:lnTo>
                    <a:pt x="40487" y="11681"/>
                  </a:lnTo>
                  <a:lnTo>
                    <a:pt x="89985" y="2670"/>
                  </a:lnTo>
                  <a:lnTo>
                    <a:pt x="149105" y="0"/>
                  </a:lnTo>
                  <a:lnTo>
                    <a:pt x="180912" y="5614"/>
                  </a:lnTo>
                  <a:lnTo>
                    <a:pt x="194308" y="10387"/>
                  </a:lnTo>
                  <a:lnTo>
                    <a:pt x="199728" y="18248"/>
                  </a:lnTo>
                  <a:lnTo>
                    <a:pt x="199833" y="28168"/>
                  </a:lnTo>
                  <a:lnTo>
                    <a:pt x="191760" y="49329"/>
                  </a:lnTo>
                  <a:lnTo>
                    <a:pt x="172891" y="74396"/>
                  </a:lnTo>
                  <a:lnTo>
                    <a:pt x="119950" y="110957"/>
                  </a:lnTo>
                  <a:lnTo>
                    <a:pt x="91043" y="137760"/>
                  </a:lnTo>
                  <a:lnTo>
                    <a:pt x="89941" y="145277"/>
                  </a:lnTo>
                  <a:lnTo>
                    <a:pt x="93886" y="151459"/>
                  </a:lnTo>
                  <a:lnTo>
                    <a:pt x="101195" y="156749"/>
                  </a:lnTo>
                  <a:lnTo>
                    <a:pt x="162189" y="172477"/>
                  </a:lnTo>
                  <a:lnTo>
                    <a:pt x="216178" y="176796"/>
                  </a:lnTo>
                  <a:lnTo>
                    <a:pt x="231627" y="177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5022093" y="910390"/>
              <a:ext cx="368499" cy="13968"/>
            </a:xfrm>
            <a:custGeom>
              <a:avLst/>
              <a:gdLst/>
              <a:ahLst/>
              <a:cxnLst/>
              <a:rect l="0" t="0" r="0" b="0"/>
              <a:pathLst>
                <a:path w="368499" h="13968">
                  <a:moveTo>
                    <a:pt x="0" y="5589"/>
                  </a:moveTo>
                  <a:lnTo>
                    <a:pt x="16768" y="0"/>
                  </a:lnTo>
                  <a:lnTo>
                    <a:pt x="69516" y="3272"/>
                  </a:lnTo>
                  <a:lnTo>
                    <a:pt x="126209" y="5132"/>
                  </a:lnTo>
                  <a:lnTo>
                    <a:pt x="188058" y="5499"/>
                  </a:lnTo>
                  <a:lnTo>
                    <a:pt x="239255" y="11152"/>
                  </a:lnTo>
                  <a:lnTo>
                    <a:pt x="299381" y="13967"/>
                  </a:lnTo>
                  <a:lnTo>
                    <a:pt x="343147" y="7591"/>
                  </a:lnTo>
                  <a:lnTo>
                    <a:pt x="368498" y="5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5211607" y="800166"/>
              <a:ext cx="326544" cy="326384"/>
            </a:xfrm>
            <a:custGeom>
              <a:avLst/>
              <a:gdLst/>
              <a:ahLst/>
              <a:cxnLst/>
              <a:rect l="0" t="0" r="0" b="0"/>
              <a:pathLst>
                <a:path w="326544" h="326384">
                  <a:moveTo>
                    <a:pt x="0" y="0"/>
                  </a:moveTo>
                  <a:lnTo>
                    <a:pt x="63428" y="17958"/>
                  </a:lnTo>
                  <a:lnTo>
                    <a:pt x="121436" y="35149"/>
                  </a:lnTo>
                  <a:lnTo>
                    <a:pt x="174722" y="49144"/>
                  </a:lnTo>
                  <a:lnTo>
                    <a:pt x="231065" y="66682"/>
                  </a:lnTo>
                  <a:lnTo>
                    <a:pt x="284196" y="95681"/>
                  </a:lnTo>
                  <a:lnTo>
                    <a:pt x="320779" y="123015"/>
                  </a:lnTo>
                  <a:lnTo>
                    <a:pt x="324987" y="131143"/>
                  </a:lnTo>
                  <a:lnTo>
                    <a:pt x="326543" y="149533"/>
                  </a:lnTo>
                  <a:lnTo>
                    <a:pt x="317095" y="169404"/>
                  </a:lnTo>
                  <a:lnTo>
                    <a:pt x="300028" y="188765"/>
                  </a:lnTo>
                  <a:lnTo>
                    <a:pt x="237486" y="233146"/>
                  </a:lnTo>
                  <a:lnTo>
                    <a:pt x="179756" y="264683"/>
                  </a:lnTo>
                  <a:lnTo>
                    <a:pt x="125273" y="291265"/>
                  </a:lnTo>
                  <a:lnTo>
                    <a:pt x="64648" y="317744"/>
                  </a:lnTo>
                  <a:lnTo>
                    <a:pt x="42114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5798155" y="273741"/>
              <a:ext cx="592645" cy="1052851"/>
            </a:xfrm>
            <a:custGeom>
              <a:avLst/>
              <a:gdLst/>
              <a:ahLst/>
              <a:cxnLst/>
              <a:rect l="0" t="0" r="0" b="0"/>
              <a:pathLst>
                <a:path w="592645" h="1052851">
                  <a:moveTo>
                    <a:pt x="592644" y="0"/>
                  </a:moveTo>
                  <a:lnTo>
                    <a:pt x="538769" y="37086"/>
                  </a:lnTo>
                  <a:lnTo>
                    <a:pt x="481607" y="90542"/>
                  </a:lnTo>
                  <a:lnTo>
                    <a:pt x="418848" y="146783"/>
                  </a:lnTo>
                  <a:lnTo>
                    <a:pt x="366324" y="201809"/>
                  </a:lnTo>
                  <a:lnTo>
                    <a:pt x="307997" y="258017"/>
                  </a:lnTo>
                  <a:lnTo>
                    <a:pt x="271162" y="302237"/>
                  </a:lnTo>
                  <a:lnTo>
                    <a:pt x="235293" y="349187"/>
                  </a:lnTo>
                  <a:lnTo>
                    <a:pt x="201025" y="397350"/>
                  </a:lnTo>
                  <a:lnTo>
                    <a:pt x="170196" y="446051"/>
                  </a:lnTo>
                  <a:lnTo>
                    <a:pt x="137777" y="494993"/>
                  </a:lnTo>
                  <a:lnTo>
                    <a:pt x="106211" y="544040"/>
                  </a:lnTo>
                  <a:lnTo>
                    <a:pt x="80484" y="593136"/>
                  </a:lnTo>
                  <a:lnTo>
                    <a:pt x="57351" y="642252"/>
                  </a:lnTo>
                  <a:lnTo>
                    <a:pt x="36541" y="690207"/>
                  </a:lnTo>
                  <a:lnTo>
                    <a:pt x="19493" y="734918"/>
                  </a:lnTo>
                  <a:lnTo>
                    <a:pt x="7237" y="778186"/>
                  </a:lnTo>
                  <a:lnTo>
                    <a:pt x="0" y="838887"/>
                  </a:lnTo>
                  <a:lnTo>
                    <a:pt x="5264" y="890797"/>
                  </a:lnTo>
                  <a:lnTo>
                    <a:pt x="17352" y="932694"/>
                  </a:lnTo>
                  <a:lnTo>
                    <a:pt x="38871" y="967335"/>
                  </a:lnTo>
                  <a:lnTo>
                    <a:pt x="58744" y="987937"/>
                  </a:lnTo>
                  <a:lnTo>
                    <a:pt x="112749" y="1020227"/>
                  </a:lnTo>
                  <a:lnTo>
                    <a:pt x="145390" y="1032502"/>
                  </a:lnTo>
                  <a:lnTo>
                    <a:pt x="196652" y="1040581"/>
                  </a:lnTo>
                  <a:lnTo>
                    <a:pt x="247715" y="1048695"/>
                  </a:lnTo>
                  <a:lnTo>
                    <a:pt x="304364" y="1052029"/>
                  </a:lnTo>
                  <a:lnTo>
                    <a:pt x="339959" y="1052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6115706" y="1084435"/>
              <a:ext cx="169419" cy="266687"/>
            </a:xfrm>
            <a:custGeom>
              <a:avLst/>
              <a:gdLst/>
              <a:ahLst/>
              <a:cxnLst/>
              <a:rect l="0" t="0" r="0" b="0"/>
              <a:pathLst>
                <a:path w="169419" h="266687">
                  <a:moveTo>
                    <a:pt x="138222" y="0"/>
                  </a:moveTo>
                  <a:lnTo>
                    <a:pt x="121454" y="5589"/>
                  </a:lnTo>
                  <a:lnTo>
                    <a:pt x="60499" y="57534"/>
                  </a:lnTo>
                  <a:lnTo>
                    <a:pt x="15652" y="116243"/>
                  </a:lnTo>
                  <a:lnTo>
                    <a:pt x="0" y="164294"/>
                  </a:lnTo>
                  <a:lnTo>
                    <a:pt x="1141" y="196632"/>
                  </a:lnTo>
                  <a:lnTo>
                    <a:pt x="10617" y="225433"/>
                  </a:lnTo>
                  <a:lnTo>
                    <a:pt x="26526" y="249931"/>
                  </a:lnTo>
                  <a:lnTo>
                    <a:pt x="38022" y="257868"/>
                  </a:lnTo>
                  <a:lnTo>
                    <a:pt x="66393" y="266686"/>
                  </a:lnTo>
                  <a:lnTo>
                    <a:pt x="104071" y="266062"/>
                  </a:lnTo>
                  <a:lnTo>
                    <a:pt x="143051" y="252878"/>
                  </a:lnTo>
                  <a:lnTo>
                    <a:pt x="161035" y="237563"/>
                  </a:lnTo>
                  <a:lnTo>
                    <a:pt x="167469" y="228565"/>
                  </a:lnTo>
                  <a:lnTo>
                    <a:pt x="169418" y="220227"/>
                  </a:lnTo>
                  <a:lnTo>
                    <a:pt x="168378" y="212329"/>
                  </a:lnTo>
                  <a:lnTo>
                    <a:pt x="165345" y="204724"/>
                  </a:lnTo>
                  <a:lnTo>
                    <a:pt x="152617" y="193154"/>
                  </a:lnTo>
                  <a:lnTo>
                    <a:pt x="134091" y="185282"/>
                  </a:lnTo>
                  <a:lnTo>
                    <a:pt x="87189" y="180229"/>
                  </a:lnTo>
                  <a:lnTo>
                    <a:pt x="53994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6735672" y="494839"/>
              <a:ext cx="392122" cy="882805"/>
            </a:xfrm>
            <a:custGeom>
              <a:avLst/>
              <a:gdLst/>
              <a:ahLst/>
              <a:cxnLst/>
              <a:rect l="0" t="0" r="0" b="0"/>
              <a:pathLst>
                <a:path w="392122" h="882805">
                  <a:moveTo>
                    <a:pt x="86795" y="0"/>
                  </a:moveTo>
                  <a:lnTo>
                    <a:pt x="85625" y="45537"/>
                  </a:lnTo>
                  <a:lnTo>
                    <a:pt x="81206" y="90039"/>
                  </a:lnTo>
                  <a:lnTo>
                    <a:pt x="77730" y="150941"/>
                  </a:lnTo>
                  <a:lnTo>
                    <a:pt x="71110" y="211620"/>
                  </a:lnTo>
                  <a:lnTo>
                    <a:pt x="67330" y="274052"/>
                  </a:lnTo>
                  <a:lnTo>
                    <a:pt x="66445" y="319113"/>
                  </a:lnTo>
                  <a:lnTo>
                    <a:pt x="64882" y="366436"/>
                  </a:lnTo>
                  <a:lnTo>
                    <a:pt x="60288" y="414765"/>
                  </a:lnTo>
                  <a:lnTo>
                    <a:pt x="57466" y="463540"/>
                  </a:lnTo>
                  <a:lnTo>
                    <a:pt x="56212" y="511345"/>
                  </a:lnTo>
                  <a:lnTo>
                    <a:pt x="55655" y="555988"/>
                  </a:lnTo>
                  <a:lnTo>
                    <a:pt x="55407" y="602345"/>
                  </a:lnTo>
                  <a:lnTo>
                    <a:pt x="56467" y="647905"/>
                  </a:lnTo>
                  <a:lnTo>
                    <a:pt x="63640" y="707609"/>
                  </a:lnTo>
                  <a:lnTo>
                    <a:pt x="72005" y="766893"/>
                  </a:lnTo>
                  <a:lnTo>
                    <a:pt x="78545" y="826912"/>
                  </a:lnTo>
                  <a:lnTo>
                    <a:pt x="90755" y="878499"/>
                  </a:lnTo>
                  <a:lnTo>
                    <a:pt x="90604" y="882804"/>
                  </a:lnTo>
                  <a:lnTo>
                    <a:pt x="88165" y="880994"/>
                  </a:lnTo>
                  <a:lnTo>
                    <a:pt x="52617" y="823635"/>
                  </a:lnTo>
                  <a:lnTo>
                    <a:pt x="12583" y="763381"/>
                  </a:lnTo>
                  <a:lnTo>
                    <a:pt x="2225" y="751076"/>
                  </a:lnTo>
                  <a:lnTo>
                    <a:pt x="0" y="744043"/>
                  </a:lnTo>
                  <a:lnTo>
                    <a:pt x="3195" y="740524"/>
                  </a:lnTo>
                  <a:lnTo>
                    <a:pt x="10005" y="739348"/>
                  </a:lnTo>
                  <a:lnTo>
                    <a:pt x="26929" y="744280"/>
                  </a:lnTo>
                  <a:lnTo>
                    <a:pt x="87084" y="768296"/>
                  </a:lnTo>
                  <a:lnTo>
                    <a:pt x="146711" y="786091"/>
                  </a:lnTo>
                  <a:lnTo>
                    <a:pt x="200795" y="797039"/>
                  </a:lnTo>
                  <a:lnTo>
                    <a:pt x="254714" y="796120"/>
                  </a:lnTo>
                  <a:lnTo>
                    <a:pt x="272440" y="793959"/>
                  </a:lnTo>
                  <a:lnTo>
                    <a:pt x="301495" y="779080"/>
                  </a:lnTo>
                  <a:lnTo>
                    <a:pt x="324937" y="754530"/>
                  </a:lnTo>
                  <a:lnTo>
                    <a:pt x="350117" y="703586"/>
                  </a:lnTo>
                  <a:lnTo>
                    <a:pt x="366580" y="643265"/>
                  </a:lnTo>
                  <a:lnTo>
                    <a:pt x="375768" y="580700"/>
                  </a:lnTo>
                  <a:lnTo>
                    <a:pt x="379867" y="529379"/>
                  </a:lnTo>
                  <a:lnTo>
                    <a:pt x="381081" y="477128"/>
                  </a:lnTo>
                  <a:lnTo>
                    <a:pt x="381441" y="424601"/>
                  </a:lnTo>
                  <a:lnTo>
                    <a:pt x="375959" y="366404"/>
                  </a:lnTo>
                  <a:lnTo>
                    <a:pt x="372514" y="310296"/>
                  </a:lnTo>
                  <a:lnTo>
                    <a:pt x="364115" y="247340"/>
                  </a:lnTo>
                  <a:lnTo>
                    <a:pt x="360426" y="201708"/>
                  </a:lnTo>
                  <a:lnTo>
                    <a:pt x="352444" y="148283"/>
                  </a:lnTo>
                  <a:lnTo>
                    <a:pt x="346021" y="120886"/>
                  </a:lnTo>
                  <a:lnTo>
                    <a:pt x="342670" y="116856"/>
                  </a:lnTo>
                  <a:lnTo>
                    <a:pt x="339267" y="118848"/>
                  </a:lnTo>
                  <a:lnTo>
                    <a:pt x="335828" y="124856"/>
                  </a:lnTo>
                  <a:lnTo>
                    <a:pt x="330988" y="172435"/>
                  </a:lnTo>
                  <a:lnTo>
                    <a:pt x="329554" y="227217"/>
                  </a:lnTo>
                  <a:lnTo>
                    <a:pt x="329129" y="280493"/>
                  </a:lnTo>
                  <a:lnTo>
                    <a:pt x="329003" y="338913"/>
                  </a:lnTo>
                  <a:lnTo>
                    <a:pt x="328966" y="400676"/>
                  </a:lnTo>
                  <a:lnTo>
                    <a:pt x="334544" y="463430"/>
                  </a:lnTo>
                  <a:lnTo>
                    <a:pt x="343606" y="520888"/>
                  </a:lnTo>
                  <a:lnTo>
                    <a:pt x="353699" y="580547"/>
                  </a:lnTo>
                  <a:lnTo>
                    <a:pt x="358510" y="637088"/>
                  </a:lnTo>
                  <a:lnTo>
                    <a:pt x="368541" y="700190"/>
                  </a:lnTo>
                  <a:lnTo>
                    <a:pt x="381787" y="754595"/>
                  </a:lnTo>
                  <a:lnTo>
                    <a:pt x="392121" y="8001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7266560" y="1252891"/>
              <a:ext cx="19161" cy="136872"/>
            </a:xfrm>
            <a:custGeom>
              <a:avLst/>
              <a:gdLst/>
              <a:ahLst/>
              <a:cxnLst/>
              <a:rect l="0" t="0" r="0" b="0"/>
              <a:pathLst>
                <a:path w="19161" h="136872">
                  <a:moveTo>
                    <a:pt x="19160" y="0"/>
                  </a:moveTo>
                  <a:lnTo>
                    <a:pt x="4506" y="53028"/>
                  </a:lnTo>
                  <a:lnTo>
                    <a:pt x="0" y="89932"/>
                  </a:lnTo>
                  <a:lnTo>
                    <a:pt x="8632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7412062" y="1227160"/>
              <a:ext cx="178986" cy="154511"/>
            </a:xfrm>
            <a:custGeom>
              <a:avLst/>
              <a:gdLst/>
              <a:ahLst/>
              <a:cxnLst/>
              <a:rect l="0" t="0" r="0" b="0"/>
              <a:pathLst>
                <a:path w="178986" h="154511">
                  <a:moveTo>
                    <a:pt x="0" y="36260"/>
                  </a:moveTo>
                  <a:lnTo>
                    <a:pt x="5590" y="13903"/>
                  </a:lnTo>
                  <a:lnTo>
                    <a:pt x="13086" y="7317"/>
                  </a:lnTo>
                  <a:lnTo>
                    <a:pt x="37012" y="0"/>
                  </a:lnTo>
                  <a:lnTo>
                    <a:pt x="60904" y="2987"/>
                  </a:lnTo>
                  <a:lnTo>
                    <a:pt x="72188" y="7059"/>
                  </a:lnTo>
                  <a:lnTo>
                    <a:pt x="79711" y="14453"/>
                  </a:lnTo>
                  <a:lnTo>
                    <a:pt x="88070" y="35146"/>
                  </a:lnTo>
                  <a:lnTo>
                    <a:pt x="85545" y="56822"/>
                  </a:lnTo>
                  <a:lnTo>
                    <a:pt x="70451" y="99333"/>
                  </a:lnTo>
                  <a:lnTo>
                    <a:pt x="69526" y="120444"/>
                  </a:lnTo>
                  <a:lnTo>
                    <a:pt x="70918" y="130987"/>
                  </a:lnTo>
                  <a:lnTo>
                    <a:pt x="75355" y="139186"/>
                  </a:lnTo>
                  <a:lnTo>
                    <a:pt x="89643" y="151415"/>
                  </a:lnTo>
                  <a:lnTo>
                    <a:pt x="120170" y="154510"/>
                  </a:lnTo>
                  <a:lnTo>
                    <a:pt x="178985" y="1520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7783799" y="494839"/>
              <a:ext cx="715956" cy="965814"/>
            </a:xfrm>
            <a:custGeom>
              <a:avLst/>
              <a:gdLst/>
              <a:ahLst/>
              <a:cxnLst/>
              <a:rect l="0" t="0" r="0" b="0"/>
              <a:pathLst>
                <a:path w="715956" h="965814">
                  <a:moveTo>
                    <a:pt x="417901" y="0"/>
                  </a:moveTo>
                  <a:lnTo>
                    <a:pt x="374184" y="20812"/>
                  </a:lnTo>
                  <a:lnTo>
                    <a:pt x="310870" y="68712"/>
                  </a:lnTo>
                  <a:lnTo>
                    <a:pt x="252133" y="124404"/>
                  </a:lnTo>
                  <a:lnTo>
                    <a:pt x="203708" y="174641"/>
                  </a:lnTo>
                  <a:lnTo>
                    <a:pt x="159204" y="233460"/>
                  </a:lnTo>
                  <a:lnTo>
                    <a:pt x="116382" y="296511"/>
                  </a:lnTo>
                  <a:lnTo>
                    <a:pt x="88140" y="342743"/>
                  </a:lnTo>
                  <a:lnTo>
                    <a:pt x="66230" y="390586"/>
                  </a:lnTo>
                  <a:lnTo>
                    <a:pt x="47523" y="437976"/>
                  </a:lnTo>
                  <a:lnTo>
                    <a:pt x="27510" y="482435"/>
                  </a:lnTo>
                  <a:lnTo>
                    <a:pt x="13157" y="528711"/>
                  </a:lnTo>
                  <a:lnTo>
                    <a:pt x="4048" y="575404"/>
                  </a:lnTo>
                  <a:lnTo>
                    <a:pt x="0" y="619554"/>
                  </a:lnTo>
                  <a:lnTo>
                    <a:pt x="1320" y="662572"/>
                  </a:lnTo>
                  <a:lnTo>
                    <a:pt x="8640" y="723133"/>
                  </a:lnTo>
                  <a:lnTo>
                    <a:pt x="24458" y="778121"/>
                  </a:lnTo>
                  <a:lnTo>
                    <a:pt x="51371" y="828340"/>
                  </a:lnTo>
                  <a:lnTo>
                    <a:pt x="97495" y="887230"/>
                  </a:lnTo>
                  <a:lnTo>
                    <a:pt x="137873" y="918639"/>
                  </a:lnTo>
                  <a:lnTo>
                    <a:pt x="190650" y="942764"/>
                  </a:lnTo>
                  <a:lnTo>
                    <a:pt x="245152" y="959141"/>
                  </a:lnTo>
                  <a:lnTo>
                    <a:pt x="303934" y="965813"/>
                  </a:lnTo>
                  <a:lnTo>
                    <a:pt x="360216" y="962201"/>
                  </a:lnTo>
                  <a:lnTo>
                    <a:pt x="419526" y="953721"/>
                  </a:lnTo>
                  <a:lnTo>
                    <a:pt x="475964" y="938211"/>
                  </a:lnTo>
                  <a:lnTo>
                    <a:pt x="539031" y="902433"/>
                  </a:lnTo>
                  <a:lnTo>
                    <a:pt x="596548" y="851519"/>
                  </a:lnTo>
                  <a:lnTo>
                    <a:pt x="647382" y="790813"/>
                  </a:lnTo>
                  <a:lnTo>
                    <a:pt x="674889" y="739813"/>
                  </a:lnTo>
                  <a:lnTo>
                    <a:pt x="692267" y="687657"/>
                  </a:lnTo>
                  <a:lnTo>
                    <a:pt x="704825" y="629570"/>
                  </a:lnTo>
                  <a:lnTo>
                    <a:pt x="715955" y="567905"/>
                  </a:lnTo>
                  <a:lnTo>
                    <a:pt x="715483" y="505180"/>
                  </a:lnTo>
                  <a:lnTo>
                    <a:pt x="713523" y="442142"/>
                  </a:lnTo>
                  <a:lnTo>
                    <a:pt x="707354" y="384599"/>
                  </a:lnTo>
                  <a:lnTo>
                    <a:pt x="692528" y="324915"/>
                  </a:lnTo>
                  <a:lnTo>
                    <a:pt x="673317" y="268367"/>
                  </a:lnTo>
                  <a:lnTo>
                    <a:pt x="645865" y="206433"/>
                  </a:lnTo>
                  <a:lnTo>
                    <a:pt x="610903" y="148241"/>
                  </a:lnTo>
                  <a:lnTo>
                    <a:pt x="584271" y="121652"/>
                  </a:lnTo>
                  <a:lnTo>
                    <a:pt x="542975" y="104546"/>
                  </a:lnTo>
                  <a:lnTo>
                    <a:pt x="516773" y="102227"/>
                  </a:lnTo>
                  <a:lnTo>
                    <a:pt x="481072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8520147" y="1116021"/>
              <a:ext cx="148878" cy="339247"/>
            </a:xfrm>
            <a:custGeom>
              <a:avLst/>
              <a:gdLst/>
              <a:ahLst/>
              <a:cxnLst/>
              <a:rect l="0" t="0" r="0" b="0"/>
              <a:pathLst>
                <a:path w="148878" h="339247">
                  <a:moveTo>
                    <a:pt x="113221" y="0"/>
                  </a:moveTo>
                  <a:lnTo>
                    <a:pt x="70560" y="54114"/>
                  </a:lnTo>
                  <a:lnTo>
                    <a:pt x="32064" y="110729"/>
                  </a:lnTo>
                  <a:lnTo>
                    <a:pt x="11850" y="167786"/>
                  </a:lnTo>
                  <a:lnTo>
                    <a:pt x="2206" y="203352"/>
                  </a:lnTo>
                  <a:lnTo>
                    <a:pt x="0" y="254445"/>
                  </a:lnTo>
                  <a:lnTo>
                    <a:pt x="3629" y="285442"/>
                  </a:lnTo>
                  <a:lnTo>
                    <a:pt x="15380" y="308577"/>
                  </a:lnTo>
                  <a:lnTo>
                    <a:pt x="23428" y="318022"/>
                  </a:lnTo>
                  <a:lnTo>
                    <a:pt x="47966" y="331636"/>
                  </a:lnTo>
                  <a:lnTo>
                    <a:pt x="76031" y="339246"/>
                  </a:lnTo>
                  <a:lnTo>
                    <a:pt x="100201" y="338729"/>
                  </a:lnTo>
                  <a:lnTo>
                    <a:pt x="133540" y="326272"/>
                  </a:lnTo>
                  <a:lnTo>
                    <a:pt x="140805" y="318120"/>
                  </a:lnTo>
                  <a:lnTo>
                    <a:pt x="148877" y="296584"/>
                  </a:lnTo>
                  <a:lnTo>
                    <a:pt x="146226" y="274535"/>
                  </a:lnTo>
                  <a:lnTo>
                    <a:pt x="136079" y="254206"/>
                  </a:lnTo>
                  <a:lnTo>
                    <a:pt x="109465" y="229608"/>
                  </a:lnTo>
                  <a:lnTo>
                    <a:pt x="85425" y="214742"/>
                  </a:lnTo>
                  <a:lnTo>
                    <a:pt x="59143" y="209694"/>
                  </a:lnTo>
                  <a:lnTo>
                    <a:pt x="35374" y="211350"/>
                  </a:lnTo>
                  <a:lnTo>
                    <a:pt x="793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9043980" y="1052850"/>
              <a:ext cx="52643" cy="284270"/>
            </a:xfrm>
            <a:custGeom>
              <a:avLst/>
              <a:gdLst/>
              <a:ahLst/>
              <a:cxnLst/>
              <a:rect l="0" t="0" r="0" b="0"/>
              <a:pathLst>
                <a:path w="52643" h="284270">
                  <a:moveTo>
                    <a:pt x="0" y="0"/>
                  </a:moveTo>
                  <a:lnTo>
                    <a:pt x="7235" y="27556"/>
                  </a:lnTo>
                  <a:lnTo>
                    <a:pt x="12997" y="80659"/>
                  </a:lnTo>
                  <a:lnTo>
                    <a:pt x="19464" y="136815"/>
                  </a:lnTo>
                  <a:lnTo>
                    <a:pt x="26174" y="187027"/>
                  </a:lnTo>
                  <a:lnTo>
                    <a:pt x="38921" y="245650"/>
                  </a:lnTo>
                  <a:lnTo>
                    <a:pt x="52642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8907109" y="1231834"/>
              <a:ext cx="189514" cy="10530"/>
            </a:xfrm>
            <a:custGeom>
              <a:avLst/>
              <a:gdLst/>
              <a:ahLst/>
              <a:cxnLst/>
              <a:rect l="0" t="0" r="0" b="0"/>
              <a:pathLst>
                <a:path w="189514" h="10530">
                  <a:moveTo>
                    <a:pt x="0" y="0"/>
                  </a:moveTo>
                  <a:lnTo>
                    <a:pt x="52050" y="0"/>
                  </a:lnTo>
                  <a:lnTo>
                    <a:pt x="101990" y="3120"/>
                  </a:lnTo>
                  <a:lnTo>
                    <a:pt x="160786" y="9065"/>
                  </a:lnTo>
                  <a:lnTo>
                    <a:pt x="1895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9350160" y="789637"/>
              <a:ext cx="576527" cy="650013"/>
            </a:xfrm>
            <a:custGeom>
              <a:avLst/>
              <a:gdLst/>
              <a:ahLst/>
              <a:cxnLst/>
              <a:rect l="0" t="0" r="0" b="0"/>
              <a:pathLst>
                <a:path w="576527" h="650013">
                  <a:moveTo>
                    <a:pt x="304472" y="0"/>
                  </a:moveTo>
                  <a:lnTo>
                    <a:pt x="241044" y="19128"/>
                  </a:lnTo>
                  <a:lnTo>
                    <a:pt x="188625" y="49804"/>
                  </a:lnTo>
                  <a:lnTo>
                    <a:pt x="139303" y="88087"/>
                  </a:lnTo>
                  <a:lnTo>
                    <a:pt x="94552" y="146428"/>
                  </a:lnTo>
                  <a:lnTo>
                    <a:pt x="51917" y="208949"/>
                  </a:lnTo>
                  <a:lnTo>
                    <a:pt x="25831" y="260263"/>
                  </a:lnTo>
                  <a:lnTo>
                    <a:pt x="8873" y="312512"/>
                  </a:lnTo>
                  <a:lnTo>
                    <a:pt x="2028" y="365037"/>
                  </a:lnTo>
                  <a:lnTo>
                    <a:pt x="0" y="417645"/>
                  </a:lnTo>
                  <a:lnTo>
                    <a:pt x="8890" y="479418"/>
                  </a:lnTo>
                  <a:lnTo>
                    <a:pt x="26730" y="521336"/>
                  </a:lnTo>
                  <a:lnTo>
                    <a:pt x="73705" y="578398"/>
                  </a:lnTo>
                  <a:lnTo>
                    <a:pt x="137054" y="620169"/>
                  </a:lnTo>
                  <a:lnTo>
                    <a:pt x="192374" y="643468"/>
                  </a:lnTo>
                  <a:lnTo>
                    <a:pt x="234343" y="650012"/>
                  </a:lnTo>
                  <a:lnTo>
                    <a:pt x="297682" y="643817"/>
                  </a:lnTo>
                  <a:lnTo>
                    <a:pt x="356467" y="628209"/>
                  </a:lnTo>
                  <a:lnTo>
                    <a:pt x="413139" y="602943"/>
                  </a:lnTo>
                  <a:lnTo>
                    <a:pt x="449754" y="571194"/>
                  </a:lnTo>
                  <a:lnTo>
                    <a:pt x="493567" y="518544"/>
                  </a:lnTo>
                  <a:lnTo>
                    <a:pt x="529778" y="463084"/>
                  </a:lnTo>
                  <a:lnTo>
                    <a:pt x="554478" y="401479"/>
                  </a:lnTo>
                  <a:lnTo>
                    <a:pt x="569362" y="350324"/>
                  </a:lnTo>
                  <a:lnTo>
                    <a:pt x="576465" y="287872"/>
                  </a:lnTo>
                  <a:lnTo>
                    <a:pt x="576526" y="237634"/>
                  </a:lnTo>
                  <a:lnTo>
                    <a:pt x="568485" y="186874"/>
                  </a:lnTo>
                  <a:lnTo>
                    <a:pt x="548520" y="130327"/>
                  </a:lnTo>
                  <a:lnTo>
                    <a:pt x="533541" y="99057"/>
                  </a:lnTo>
                  <a:lnTo>
                    <a:pt x="507518" y="67530"/>
                  </a:lnTo>
                  <a:lnTo>
                    <a:pt x="481228" y="51465"/>
                  </a:lnTo>
                  <a:lnTo>
                    <a:pt x="441343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9917845" y="1316062"/>
              <a:ext cx="115814" cy="115815"/>
            </a:xfrm>
            <a:custGeom>
              <a:avLst/>
              <a:gdLst/>
              <a:ahLst/>
              <a:cxnLst/>
              <a:rect l="0" t="0" r="0" b="0"/>
              <a:pathLst>
                <a:path w="115814" h="115815">
                  <a:moveTo>
                    <a:pt x="0" y="0"/>
                  </a:moveTo>
                  <a:lnTo>
                    <a:pt x="62093" y="5589"/>
                  </a:lnTo>
                  <a:lnTo>
                    <a:pt x="65962" y="9575"/>
                  </a:lnTo>
                  <a:lnTo>
                    <a:pt x="65032" y="14573"/>
                  </a:lnTo>
                  <a:lnTo>
                    <a:pt x="60902" y="20244"/>
                  </a:lnTo>
                  <a:lnTo>
                    <a:pt x="5929" y="59898"/>
                  </a:lnTo>
                  <a:lnTo>
                    <a:pt x="2783" y="66838"/>
                  </a:lnTo>
                  <a:lnTo>
                    <a:pt x="3025" y="73805"/>
                  </a:lnTo>
                  <a:lnTo>
                    <a:pt x="5526" y="80789"/>
                  </a:lnTo>
                  <a:lnTo>
                    <a:pt x="11873" y="86615"/>
                  </a:lnTo>
                  <a:lnTo>
                    <a:pt x="55681" y="104370"/>
                  </a:lnTo>
                  <a:lnTo>
                    <a:pt x="115813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9570404" y="758052"/>
              <a:ext cx="252686" cy="84229"/>
            </a:xfrm>
            <a:custGeom>
              <a:avLst/>
              <a:gdLst/>
              <a:ahLst/>
              <a:cxnLst/>
              <a:rect l="0" t="0" r="0" b="0"/>
              <a:pathLst>
                <a:path w="252686" h="84229">
                  <a:moveTo>
                    <a:pt x="252685" y="84228"/>
                  </a:moveTo>
                  <a:lnTo>
                    <a:pt x="234704" y="60181"/>
                  </a:lnTo>
                  <a:lnTo>
                    <a:pt x="188532" y="24635"/>
                  </a:lnTo>
                  <a:lnTo>
                    <a:pt x="152048" y="9119"/>
                  </a:lnTo>
                  <a:lnTo>
                    <a:pt x="97798" y="1801"/>
                  </a:lnTo>
                  <a:lnTo>
                    <a:pt x="42022" y="35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24 Forma libre"/>
          <p:cNvSpPr/>
          <p:nvPr/>
        </p:nvSpPr>
        <p:spPr>
          <a:xfrm>
            <a:off x="517043" y="242155"/>
            <a:ext cx="483165" cy="1071312"/>
          </a:xfrm>
          <a:custGeom>
            <a:avLst/>
            <a:gdLst/>
            <a:ahLst/>
            <a:cxnLst/>
            <a:rect l="0" t="0" r="0" b="0"/>
            <a:pathLst>
              <a:path w="483165" h="1071312">
                <a:moveTo>
                  <a:pt x="483164" y="0"/>
                </a:moveTo>
                <a:lnTo>
                  <a:pt x="422054" y="43153"/>
                </a:lnTo>
                <a:lnTo>
                  <a:pt x="362033" y="80394"/>
                </a:lnTo>
                <a:lnTo>
                  <a:pt x="304866" y="127224"/>
                </a:lnTo>
                <a:lnTo>
                  <a:pt x="251628" y="188676"/>
                </a:lnTo>
                <a:lnTo>
                  <a:pt x="209441" y="250786"/>
                </a:lnTo>
                <a:lnTo>
                  <a:pt x="167313" y="314051"/>
                </a:lnTo>
                <a:lnTo>
                  <a:pt x="135725" y="365493"/>
                </a:lnTo>
                <a:lnTo>
                  <a:pt x="104139" y="423370"/>
                </a:lnTo>
                <a:lnTo>
                  <a:pt x="78142" y="479383"/>
                </a:lnTo>
                <a:lnTo>
                  <a:pt x="50032" y="533024"/>
                </a:lnTo>
                <a:lnTo>
                  <a:pt x="30655" y="591551"/>
                </a:lnTo>
                <a:lnTo>
                  <a:pt x="11916" y="653347"/>
                </a:lnTo>
                <a:lnTo>
                  <a:pt x="2724" y="710521"/>
                </a:lnTo>
                <a:lnTo>
                  <a:pt x="0" y="764506"/>
                </a:lnTo>
                <a:lnTo>
                  <a:pt x="4782" y="817546"/>
                </a:lnTo>
                <a:lnTo>
                  <a:pt x="16879" y="879465"/>
                </a:lnTo>
                <a:lnTo>
                  <a:pt x="33653" y="933637"/>
                </a:lnTo>
                <a:lnTo>
                  <a:pt x="55568" y="967615"/>
                </a:lnTo>
                <a:lnTo>
                  <a:pt x="110779" y="1027609"/>
                </a:lnTo>
                <a:lnTo>
                  <a:pt x="147564" y="1047821"/>
                </a:lnTo>
                <a:lnTo>
                  <a:pt x="210708" y="1069094"/>
                </a:lnTo>
                <a:lnTo>
                  <a:pt x="248279" y="1071311"/>
                </a:lnTo>
                <a:lnTo>
                  <a:pt x="283327" y="1063909"/>
                </a:lnTo>
                <a:lnTo>
                  <a:pt x="330260" y="1041040"/>
                </a:lnTo>
                <a:lnTo>
                  <a:pt x="347356" y="1025375"/>
                </a:lnTo>
                <a:lnTo>
                  <a:pt x="378987" y="969394"/>
                </a:lnTo>
                <a:lnTo>
                  <a:pt x="380027" y="920498"/>
                </a:lnTo>
                <a:lnTo>
                  <a:pt x="372927" y="878324"/>
                </a:lnTo>
                <a:lnTo>
                  <a:pt x="338532" y="820151"/>
                </a:lnTo>
                <a:lnTo>
                  <a:pt x="288928" y="765419"/>
                </a:lnTo>
                <a:lnTo>
                  <a:pt x="250604" y="740184"/>
                </a:lnTo>
                <a:lnTo>
                  <a:pt x="219952" y="72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25 Forma libre"/>
          <p:cNvSpPr/>
          <p:nvPr/>
        </p:nvSpPr>
        <p:spPr>
          <a:xfrm>
            <a:off x="3151140" y="231627"/>
            <a:ext cx="407493" cy="866178"/>
          </a:xfrm>
          <a:custGeom>
            <a:avLst/>
            <a:gdLst/>
            <a:ahLst/>
            <a:cxnLst/>
            <a:rect l="0" t="0" r="0" b="0"/>
            <a:pathLst>
              <a:path w="407493" h="866178">
                <a:moveTo>
                  <a:pt x="407492" y="0"/>
                </a:moveTo>
                <a:lnTo>
                  <a:pt x="345045" y="54114"/>
                </a:lnTo>
                <a:lnTo>
                  <a:pt x="289547" y="107609"/>
                </a:lnTo>
                <a:lnTo>
                  <a:pt x="232509" y="170055"/>
                </a:lnTo>
                <a:lnTo>
                  <a:pt x="189946" y="226178"/>
                </a:lnTo>
                <a:lnTo>
                  <a:pt x="157934" y="274410"/>
                </a:lnTo>
                <a:lnTo>
                  <a:pt x="122573" y="336971"/>
                </a:lnTo>
                <a:lnTo>
                  <a:pt x="92505" y="400088"/>
                </a:lnTo>
                <a:lnTo>
                  <a:pt x="74204" y="453896"/>
                </a:lnTo>
                <a:lnTo>
                  <a:pt x="56557" y="514433"/>
                </a:lnTo>
                <a:lnTo>
                  <a:pt x="38997" y="568346"/>
                </a:lnTo>
                <a:lnTo>
                  <a:pt x="24957" y="621793"/>
                </a:lnTo>
                <a:lnTo>
                  <a:pt x="10919" y="674205"/>
                </a:lnTo>
                <a:lnTo>
                  <a:pt x="0" y="735337"/>
                </a:lnTo>
                <a:lnTo>
                  <a:pt x="925" y="775498"/>
                </a:lnTo>
                <a:lnTo>
                  <a:pt x="11718" y="820509"/>
                </a:lnTo>
                <a:lnTo>
                  <a:pt x="27273" y="847008"/>
                </a:lnTo>
                <a:lnTo>
                  <a:pt x="46263" y="859199"/>
                </a:lnTo>
                <a:lnTo>
                  <a:pt x="69131" y="866177"/>
                </a:lnTo>
                <a:lnTo>
                  <a:pt x="90993" y="865379"/>
                </a:lnTo>
                <a:lnTo>
                  <a:pt x="109289" y="858005"/>
                </a:lnTo>
                <a:lnTo>
                  <a:pt x="125219" y="845759"/>
                </a:lnTo>
                <a:lnTo>
                  <a:pt x="140097" y="828618"/>
                </a:lnTo>
                <a:lnTo>
                  <a:pt x="156038" y="793648"/>
                </a:lnTo>
                <a:lnTo>
                  <a:pt x="158085" y="770363"/>
                </a:lnTo>
                <a:lnTo>
                  <a:pt x="149866" y="715640"/>
                </a:lnTo>
                <a:lnTo>
                  <a:pt x="134757" y="676855"/>
                </a:lnTo>
                <a:lnTo>
                  <a:pt x="118991" y="660353"/>
                </a:lnTo>
                <a:lnTo>
                  <a:pt x="91637" y="6422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26 Forma libre"/>
          <p:cNvSpPr/>
          <p:nvPr/>
        </p:nvSpPr>
        <p:spPr>
          <a:xfrm>
            <a:off x="9162097" y="547482"/>
            <a:ext cx="324081" cy="887180"/>
          </a:xfrm>
          <a:custGeom>
            <a:avLst/>
            <a:gdLst/>
            <a:ahLst/>
            <a:cxnLst/>
            <a:rect l="0" t="0" r="0" b="0"/>
            <a:pathLst>
              <a:path w="324081" h="887180">
                <a:moveTo>
                  <a:pt x="324080" y="0"/>
                </a:moveTo>
                <a:lnTo>
                  <a:pt x="280117" y="58617"/>
                </a:lnTo>
                <a:lnTo>
                  <a:pt x="237413" y="118333"/>
                </a:lnTo>
                <a:lnTo>
                  <a:pt x="202845" y="172463"/>
                </a:lnTo>
                <a:lnTo>
                  <a:pt x="175074" y="219816"/>
                </a:lnTo>
                <a:lnTo>
                  <a:pt x="144619" y="270891"/>
                </a:lnTo>
                <a:lnTo>
                  <a:pt x="118957" y="323069"/>
                </a:lnTo>
                <a:lnTo>
                  <a:pt x="96536" y="381163"/>
                </a:lnTo>
                <a:lnTo>
                  <a:pt x="75076" y="442830"/>
                </a:lnTo>
                <a:lnTo>
                  <a:pt x="53899" y="499966"/>
                </a:lnTo>
                <a:lnTo>
                  <a:pt x="32806" y="559529"/>
                </a:lnTo>
                <a:lnTo>
                  <a:pt x="17328" y="621631"/>
                </a:lnTo>
                <a:lnTo>
                  <a:pt x="10922" y="678896"/>
                </a:lnTo>
                <a:lnTo>
                  <a:pt x="1522" y="742243"/>
                </a:lnTo>
                <a:lnTo>
                  <a:pt x="0" y="787943"/>
                </a:lnTo>
                <a:lnTo>
                  <a:pt x="6438" y="841388"/>
                </a:lnTo>
                <a:lnTo>
                  <a:pt x="12500" y="868789"/>
                </a:lnTo>
                <a:lnTo>
                  <a:pt x="19264" y="877500"/>
                </a:lnTo>
                <a:lnTo>
                  <a:pt x="39257" y="887179"/>
                </a:lnTo>
                <a:lnTo>
                  <a:pt x="49970" y="886251"/>
                </a:lnTo>
                <a:lnTo>
                  <a:pt x="71232" y="875860"/>
                </a:lnTo>
                <a:lnTo>
                  <a:pt x="113477" y="823783"/>
                </a:lnTo>
                <a:lnTo>
                  <a:pt x="143916" y="774278"/>
                </a:lnTo>
                <a:lnTo>
                  <a:pt x="172635" y="711387"/>
                </a:lnTo>
                <a:lnTo>
                  <a:pt x="182891" y="672476"/>
                </a:lnTo>
                <a:lnTo>
                  <a:pt x="182950" y="646318"/>
                </a:lnTo>
                <a:lnTo>
                  <a:pt x="175178" y="622995"/>
                </a:lnTo>
                <a:lnTo>
                  <a:pt x="160804" y="607169"/>
                </a:lnTo>
                <a:lnTo>
                  <a:pt x="142718" y="597406"/>
                </a:lnTo>
                <a:lnTo>
                  <a:pt x="102981" y="5895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10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431668" y="372590"/>
            <a:ext cx="2592183" cy="469691"/>
            <a:chOff x="431668" y="372590"/>
            <a:chExt cx="2592183" cy="469691"/>
          </a:xfrm>
        </p:grpSpPr>
        <p:sp>
          <p:nvSpPr>
            <p:cNvPr id="2" name="1 Forma libre"/>
            <p:cNvSpPr/>
            <p:nvPr/>
          </p:nvSpPr>
          <p:spPr>
            <a:xfrm>
              <a:off x="860564" y="372590"/>
              <a:ext cx="307764" cy="469691"/>
            </a:xfrm>
            <a:custGeom>
              <a:avLst/>
              <a:gdLst/>
              <a:ahLst/>
              <a:cxnLst/>
              <a:rect l="0" t="0" r="0" b="0"/>
              <a:pathLst>
                <a:path w="307764" h="469691">
                  <a:moveTo>
                    <a:pt x="13301" y="101192"/>
                  </a:moveTo>
                  <a:lnTo>
                    <a:pt x="2123" y="90014"/>
                  </a:lnTo>
                  <a:lnTo>
                    <a:pt x="0" y="82042"/>
                  </a:lnTo>
                  <a:lnTo>
                    <a:pt x="761" y="60706"/>
                  </a:lnTo>
                  <a:lnTo>
                    <a:pt x="11237" y="41864"/>
                  </a:lnTo>
                  <a:lnTo>
                    <a:pt x="46559" y="10704"/>
                  </a:lnTo>
                  <a:lnTo>
                    <a:pt x="69806" y="2484"/>
                  </a:lnTo>
                  <a:lnTo>
                    <a:pt x="94567" y="0"/>
                  </a:lnTo>
                  <a:lnTo>
                    <a:pt x="117270" y="2796"/>
                  </a:lnTo>
                  <a:lnTo>
                    <a:pt x="135938" y="11057"/>
                  </a:lnTo>
                  <a:lnTo>
                    <a:pt x="144192" y="16536"/>
                  </a:lnTo>
                  <a:lnTo>
                    <a:pt x="156483" y="35101"/>
                  </a:lnTo>
                  <a:lnTo>
                    <a:pt x="161398" y="46603"/>
                  </a:lnTo>
                  <a:lnTo>
                    <a:pt x="160621" y="74981"/>
                  </a:lnTo>
                  <a:lnTo>
                    <a:pt x="152476" y="103581"/>
                  </a:lnTo>
                  <a:lnTo>
                    <a:pt x="128183" y="141005"/>
                  </a:lnTo>
                  <a:lnTo>
                    <a:pt x="71757" y="199369"/>
                  </a:lnTo>
                  <a:lnTo>
                    <a:pt x="53319" y="213456"/>
                  </a:lnTo>
                  <a:lnTo>
                    <a:pt x="49339" y="221659"/>
                  </a:lnTo>
                  <a:lnTo>
                    <a:pt x="49025" y="230636"/>
                  </a:lnTo>
                  <a:lnTo>
                    <a:pt x="51155" y="240131"/>
                  </a:lnTo>
                  <a:lnTo>
                    <a:pt x="59594" y="246460"/>
                  </a:lnTo>
                  <a:lnTo>
                    <a:pt x="117332" y="259739"/>
                  </a:lnTo>
                  <a:lnTo>
                    <a:pt x="168901" y="273280"/>
                  </a:lnTo>
                  <a:lnTo>
                    <a:pt x="231898" y="290721"/>
                  </a:lnTo>
                  <a:lnTo>
                    <a:pt x="281609" y="310336"/>
                  </a:lnTo>
                  <a:lnTo>
                    <a:pt x="299445" y="326336"/>
                  </a:lnTo>
                  <a:lnTo>
                    <a:pt x="305839" y="335516"/>
                  </a:lnTo>
                  <a:lnTo>
                    <a:pt x="307763" y="345146"/>
                  </a:lnTo>
                  <a:lnTo>
                    <a:pt x="303660" y="365204"/>
                  </a:lnTo>
                  <a:lnTo>
                    <a:pt x="288197" y="390638"/>
                  </a:lnTo>
                  <a:lnTo>
                    <a:pt x="272347" y="402580"/>
                  </a:lnTo>
                  <a:lnTo>
                    <a:pt x="209857" y="435563"/>
                  </a:lnTo>
                  <a:lnTo>
                    <a:pt x="149929" y="455317"/>
                  </a:lnTo>
                  <a:lnTo>
                    <a:pt x="87001" y="4696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2 Forma libre"/>
            <p:cNvSpPr/>
            <p:nvPr/>
          </p:nvSpPr>
          <p:spPr>
            <a:xfrm>
              <a:off x="1187454" y="523162"/>
              <a:ext cx="337349" cy="200315"/>
            </a:xfrm>
            <a:custGeom>
              <a:avLst/>
              <a:gdLst/>
              <a:ahLst/>
              <a:cxnLst/>
              <a:rect l="0" t="0" r="0" b="0"/>
              <a:pathLst>
                <a:path w="337349" h="200315">
                  <a:moveTo>
                    <a:pt x="254950" y="34848"/>
                  </a:moveTo>
                  <a:lnTo>
                    <a:pt x="249361" y="18081"/>
                  </a:lnTo>
                  <a:lnTo>
                    <a:pt x="237258" y="6729"/>
                  </a:lnTo>
                  <a:lnTo>
                    <a:pt x="229118" y="2064"/>
                  </a:lnTo>
                  <a:lnTo>
                    <a:pt x="210714" y="0"/>
                  </a:lnTo>
                  <a:lnTo>
                    <a:pt x="170303" y="8208"/>
                  </a:lnTo>
                  <a:lnTo>
                    <a:pt x="109691" y="35962"/>
                  </a:lnTo>
                  <a:lnTo>
                    <a:pt x="55190" y="70090"/>
                  </a:lnTo>
                  <a:lnTo>
                    <a:pt x="25746" y="92214"/>
                  </a:lnTo>
                  <a:lnTo>
                    <a:pt x="8573" y="121646"/>
                  </a:lnTo>
                  <a:lnTo>
                    <a:pt x="0" y="146344"/>
                  </a:lnTo>
                  <a:lnTo>
                    <a:pt x="756" y="157142"/>
                  </a:lnTo>
                  <a:lnTo>
                    <a:pt x="10953" y="175379"/>
                  </a:lnTo>
                  <a:lnTo>
                    <a:pt x="27184" y="188163"/>
                  </a:lnTo>
                  <a:lnTo>
                    <a:pt x="36426" y="193210"/>
                  </a:lnTo>
                  <a:lnTo>
                    <a:pt x="82967" y="200314"/>
                  </a:lnTo>
                  <a:lnTo>
                    <a:pt x="135622" y="196829"/>
                  </a:lnTo>
                  <a:lnTo>
                    <a:pt x="197411" y="176766"/>
                  </a:lnTo>
                  <a:lnTo>
                    <a:pt x="254676" y="150272"/>
                  </a:lnTo>
                  <a:lnTo>
                    <a:pt x="311048" y="116920"/>
                  </a:lnTo>
                  <a:lnTo>
                    <a:pt x="329796" y="97061"/>
                  </a:lnTo>
                  <a:lnTo>
                    <a:pt x="336433" y="86852"/>
                  </a:lnTo>
                  <a:lnTo>
                    <a:pt x="337348" y="77706"/>
                  </a:lnTo>
                  <a:lnTo>
                    <a:pt x="334448" y="69269"/>
                  </a:lnTo>
                  <a:lnTo>
                    <a:pt x="329006" y="61305"/>
                  </a:lnTo>
                  <a:lnTo>
                    <a:pt x="304241" y="52456"/>
                  </a:lnTo>
                  <a:lnTo>
                    <a:pt x="250838" y="50594"/>
                  </a:lnTo>
                  <a:lnTo>
                    <a:pt x="199919" y="57451"/>
                  </a:lnTo>
                  <a:lnTo>
                    <a:pt x="160194" y="66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3 Forma libre"/>
            <p:cNvSpPr/>
            <p:nvPr/>
          </p:nvSpPr>
          <p:spPr>
            <a:xfrm>
              <a:off x="1583108" y="536953"/>
              <a:ext cx="274706" cy="169825"/>
            </a:xfrm>
            <a:custGeom>
              <a:avLst/>
              <a:gdLst/>
              <a:ahLst/>
              <a:cxnLst/>
              <a:rect l="0" t="0" r="0" b="0"/>
              <a:pathLst>
                <a:path w="274706" h="169825">
                  <a:moveTo>
                    <a:pt x="248850" y="0"/>
                  </a:moveTo>
                  <a:lnTo>
                    <a:pt x="196800" y="17692"/>
                  </a:lnTo>
                  <a:lnTo>
                    <a:pt x="137313" y="42879"/>
                  </a:lnTo>
                  <a:lnTo>
                    <a:pt x="84532" y="74761"/>
                  </a:lnTo>
                  <a:lnTo>
                    <a:pt x="28297" y="111982"/>
                  </a:lnTo>
                  <a:lnTo>
                    <a:pt x="1917" y="144444"/>
                  </a:lnTo>
                  <a:lnTo>
                    <a:pt x="0" y="153618"/>
                  </a:lnTo>
                  <a:lnTo>
                    <a:pt x="2232" y="160904"/>
                  </a:lnTo>
                  <a:lnTo>
                    <a:pt x="7229" y="166931"/>
                  </a:lnTo>
                  <a:lnTo>
                    <a:pt x="14070" y="169779"/>
                  </a:lnTo>
                  <a:lnTo>
                    <a:pt x="31030" y="169824"/>
                  </a:lnTo>
                  <a:lnTo>
                    <a:pt x="92279" y="154064"/>
                  </a:lnTo>
                  <a:lnTo>
                    <a:pt x="154056" y="123494"/>
                  </a:lnTo>
                  <a:lnTo>
                    <a:pt x="215642" y="96736"/>
                  </a:lnTo>
                  <a:lnTo>
                    <a:pt x="274705" y="65083"/>
                  </a:lnTo>
                  <a:lnTo>
                    <a:pt x="274275" y="60936"/>
                  </a:lnTo>
                  <a:lnTo>
                    <a:pt x="268140" y="58172"/>
                  </a:lnTo>
                  <a:lnTo>
                    <a:pt x="248065" y="56270"/>
                  </a:lnTo>
                  <a:lnTo>
                    <a:pt x="206737" y="63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4 Forma libre"/>
            <p:cNvSpPr/>
            <p:nvPr/>
          </p:nvSpPr>
          <p:spPr>
            <a:xfrm>
              <a:off x="2051811" y="452725"/>
              <a:ext cx="338159" cy="195294"/>
            </a:xfrm>
            <a:custGeom>
              <a:avLst/>
              <a:gdLst/>
              <a:ahLst/>
              <a:cxnLst/>
              <a:rect l="0" t="0" r="0" b="0"/>
              <a:pathLst>
                <a:path w="338159" h="195294">
                  <a:moveTo>
                    <a:pt x="64417" y="0"/>
                  </a:moveTo>
                  <a:lnTo>
                    <a:pt x="35109" y="58617"/>
                  </a:lnTo>
                  <a:lnTo>
                    <a:pt x="9417" y="121453"/>
                  </a:lnTo>
                  <a:lnTo>
                    <a:pt x="198" y="152245"/>
                  </a:lnTo>
                  <a:lnTo>
                    <a:pt x="0" y="181529"/>
                  </a:lnTo>
                  <a:lnTo>
                    <a:pt x="7434" y="190039"/>
                  </a:lnTo>
                  <a:lnTo>
                    <a:pt x="19410" y="194543"/>
                  </a:lnTo>
                  <a:lnTo>
                    <a:pt x="60440" y="195293"/>
                  </a:lnTo>
                  <a:lnTo>
                    <a:pt x="83706" y="189742"/>
                  </a:lnTo>
                  <a:lnTo>
                    <a:pt x="137884" y="160543"/>
                  </a:lnTo>
                  <a:lnTo>
                    <a:pt x="188590" y="133185"/>
                  </a:lnTo>
                  <a:lnTo>
                    <a:pt x="252027" y="98243"/>
                  </a:lnTo>
                  <a:lnTo>
                    <a:pt x="306322" y="63168"/>
                  </a:lnTo>
                  <a:lnTo>
                    <a:pt x="338158" y="421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5 Forma libre"/>
            <p:cNvSpPr/>
            <p:nvPr/>
          </p:nvSpPr>
          <p:spPr>
            <a:xfrm>
              <a:off x="2253099" y="621181"/>
              <a:ext cx="200042" cy="115815"/>
            </a:xfrm>
            <a:custGeom>
              <a:avLst/>
              <a:gdLst/>
              <a:ahLst/>
              <a:cxnLst/>
              <a:rect l="0" t="0" r="0" b="0"/>
              <a:pathLst>
                <a:path w="200042" h="115815">
                  <a:moveTo>
                    <a:pt x="0" y="0"/>
                  </a:moveTo>
                  <a:lnTo>
                    <a:pt x="48979" y="45470"/>
                  </a:lnTo>
                  <a:lnTo>
                    <a:pt x="107893" y="80699"/>
                  </a:lnTo>
                  <a:lnTo>
                    <a:pt x="149084" y="100385"/>
                  </a:lnTo>
                  <a:lnTo>
                    <a:pt x="200041" y="1158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6 Forma libre"/>
            <p:cNvSpPr/>
            <p:nvPr/>
          </p:nvSpPr>
          <p:spPr>
            <a:xfrm>
              <a:off x="2558425" y="631710"/>
              <a:ext cx="442198" cy="105286"/>
            </a:xfrm>
            <a:custGeom>
              <a:avLst/>
              <a:gdLst/>
              <a:ahLst/>
              <a:cxnLst/>
              <a:rect l="0" t="0" r="0" b="0"/>
              <a:pathLst>
                <a:path w="442198" h="105286">
                  <a:moveTo>
                    <a:pt x="0" y="0"/>
                  </a:moveTo>
                  <a:lnTo>
                    <a:pt x="0" y="22357"/>
                  </a:lnTo>
                  <a:lnTo>
                    <a:pt x="11178" y="53027"/>
                  </a:lnTo>
                  <a:lnTo>
                    <a:pt x="34897" y="78753"/>
                  </a:lnTo>
                  <a:lnTo>
                    <a:pt x="44322" y="82917"/>
                  </a:lnTo>
                  <a:lnTo>
                    <a:pt x="64152" y="84425"/>
                  </a:lnTo>
                  <a:lnTo>
                    <a:pt x="127395" y="61348"/>
                  </a:lnTo>
                  <a:lnTo>
                    <a:pt x="182702" y="34735"/>
                  </a:lnTo>
                  <a:lnTo>
                    <a:pt x="219080" y="19520"/>
                  </a:lnTo>
                  <a:lnTo>
                    <a:pt x="225602" y="20033"/>
                  </a:lnTo>
                  <a:lnTo>
                    <a:pt x="228780" y="23884"/>
                  </a:lnTo>
                  <a:lnTo>
                    <a:pt x="229729" y="29960"/>
                  </a:lnTo>
                  <a:lnTo>
                    <a:pt x="233871" y="35181"/>
                  </a:lnTo>
                  <a:lnTo>
                    <a:pt x="247832" y="44102"/>
                  </a:lnTo>
                  <a:lnTo>
                    <a:pt x="306998" y="57757"/>
                  </a:lnTo>
                  <a:lnTo>
                    <a:pt x="361808" y="76139"/>
                  </a:lnTo>
                  <a:lnTo>
                    <a:pt x="417139" y="94616"/>
                  </a:lnTo>
                  <a:lnTo>
                    <a:pt x="442197" y="105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7 Forma libre"/>
            <p:cNvSpPr/>
            <p:nvPr/>
          </p:nvSpPr>
          <p:spPr>
            <a:xfrm>
              <a:off x="3011150" y="7475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431668" y="747523"/>
              <a:ext cx="52644" cy="10530"/>
            </a:xfrm>
            <a:custGeom>
              <a:avLst/>
              <a:gdLst/>
              <a:ahLst/>
              <a:cxnLst/>
              <a:rect l="0" t="0" r="0" b="0"/>
              <a:pathLst>
                <a:path w="52644" h="10530">
                  <a:moveTo>
                    <a:pt x="0" y="10529"/>
                  </a:move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10 Forma libre"/>
          <p:cNvSpPr/>
          <p:nvPr/>
        </p:nvSpPr>
        <p:spPr>
          <a:xfrm>
            <a:off x="305326" y="1242363"/>
            <a:ext cx="73701" cy="6067"/>
          </a:xfrm>
          <a:custGeom>
            <a:avLst/>
            <a:gdLst/>
            <a:ahLst/>
            <a:cxnLst/>
            <a:rect l="0" t="0" r="0" b="0"/>
            <a:pathLst>
              <a:path w="73701" h="6067">
                <a:moveTo>
                  <a:pt x="0" y="0"/>
                </a:moveTo>
                <a:lnTo>
                  <a:pt x="32452" y="6066"/>
                </a:lnTo>
                <a:lnTo>
                  <a:pt x="7370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13 Grupo"/>
          <p:cNvGrpSpPr/>
          <p:nvPr/>
        </p:nvGrpSpPr>
        <p:grpSpPr>
          <a:xfrm>
            <a:off x="930904" y="1000207"/>
            <a:ext cx="869470" cy="368499"/>
            <a:chOff x="930904" y="1000207"/>
            <a:chExt cx="869470" cy="368499"/>
          </a:xfrm>
        </p:grpSpPr>
        <p:sp>
          <p:nvSpPr>
            <p:cNvPr id="12" name="11 Forma libre"/>
            <p:cNvSpPr/>
            <p:nvPr/>
          </p:nvSpPr>
          <p:spPr>
            <a:xfrm>
              <a:off x="930904" y="1000207"/>
              <a:ext cx="353574" cy="353320"/>
            </a:xfrm>
            <a:custGeom>
              <a:avLst/>
              <a:gdLst/>
              <a:ahLst/>
              <a:cxnLst/>
              <a:rect l="0" t="0" r="0" b="0"/>
              <a:pathLst>
                <a:path w="353574" h="353320">
                  <a:moveTo>
                    <a:pt x="353573" y="0"/>
                  </a:moveTo>
                  <a:lnTo>
                    <a:pt x="291480" y="29309"/>
                  </a:lnTo>
                  <a:lnTo>
                    <a:pt x="234782" y="66453"/>
                  </a:lnTo>
                  <a:lnTo>
                    <a:pt x="181019" y="105934"/>
                  </a:lnTo>
                  <a:lnTo>
                    <a:pt x="125339" y="147527"/>
                  </a:lnTo>
                  <a:lnTo>
                    <a:pt x="72400" y="192658"/>
                  </a:lnTo>
                  <a:lnTo>
                    <a:pt x="25474" y="251712"/>
                  </a:lnTo>
                  <a:lnTo>
                    <a:pt x="5494" y="285151"/>
                  </a:lnTo>
                  <a:lnTo>
                    <a:pt x="0" y="310788"/>
                  </a:lnTo>
                  <a:lnTo>
                    <a:pt x="3214" y="321836"/>
                  </a:lnTo>
                  <a:lnTo>
                    <a:pt x="19263" y="340350"/>
                  </a:lnTo>
                  <a:lnTo>
                    <a:pt x="41994" y="350138"/>
                  </a:lnTo>
                  <a:lnTo>
                    <a:pt x="67694" y="353319"/>
                  </a:lnTo>
                  <a:lnTo>
                    <a:pt x="122321" y="345829"/>
                  </a:lnTo>
                  <a:lnTo>
                    <a:pt x="183761" y="327495"/>
                  </a:lnTo>
                  <a:lnTo>
                    <a:pt x="243817" y="308579"/>
                  </a:lnTo>
                  <a:lnTo>
                    <a:pt x="297621" y="283526"/>
                  </a:lnTo>
                  <a:lnTo>
                    <a:pt x="342391" y="250458"/>
                  </a:lnTo>
                  <a:lnTo>
                    <a:pt x="347288" y="241841"/>
                  </a:lnTo>
                  <a:lnTo>
                    <a:pt x="348213" y="233757"/>
                  </a:lnTo>
                  <a:lnTo>
                    <a:pt x="346490" y="226028"/>
                  </a:lnTo>
                  <a:lnTo>
                    <a:pt x="341832" y="219706"/>
                  </a:lnTo>
                  <a:lnTo>
                    <a:pt x="327298" y="209561"/>
                  </a:lnTo>
                  <a:lnTo>
                    <a:pt x="293795" y="202862"/>
                  </a:lnTo>
                  <a:lnTo>
                    <a:pt x="240552" y="200599"/>
                  </a:lnTo>
                  <a:lnTo>
                    <a:pt x="184975" y="203271"/>
                  </a:lnTo>
                  <a:lnTo>
                    <a:pt x="146080" y="208408"/>
                  </a:lnTo>
                  <a:lnTo>
                    <a:pt x="111417" y="210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1472117" y="1063378"/>
              <a:ext cx="328257" cy="305328"/>
            </a:xfrm>
            <a:custGeom>
              <a:avLst/>
              <a:gdLst/>
              <a:ahLst/>
              <a:cxnLst/>
              <a:rect l="0" t="0" r="0" b="0"/>
              <a:pathLst>
                <a:path w="328257" h="305328">
                  <a:moveTo>
                    <a:pt x="96629" y="0"/>
                  </a:moveTo>
                  <a:lnTo>
                    <a:pt x="73724" y="48931"/>
                  </a:lnTo>
                  <a:lnTo>
                    <a:pt x="47131" y="102472"/>
                  </a:lnTo>
                  <a:lnTo>
                    <a:pt x="14415" y="162620"/>
                  </a:lnTo>
                  <a:lnTo>
                    <a:pt x="0" y="196493"/>
                  </a:lnTo>
                  <a:lnTo>
                    <a:pt x="624" y="207034"/>
                  </a:lnTo>
                  <a:lnTo>
                    <a:pt x="10676" y="224986"/>
                  </a:lnTo>
                  <a:lnTo>
                    <a:pt x="36201" y="234525"/>
                  </a:lnTo>
                  <a:lnTo>
                    <a:pt x="83794" y="236775"/>
                  </a:lnTo>
                  <a:lnTo>
                    <a:pt x="141797" y="232644"/>
                  </a:lnTo>
                  <a:lnTo>
                    <a:pt x="198315" y="231828"/>
                  </a:lnTo>
                  <a:lnTo>
                    <a:pt x="257658" y="234787"/>
                  </a:lnTo>
                  <a:lnTo>
                    <a:pt x="301879" y="246211"/>
                  </a:lnTo>
                  <a:lnTo>
                    <a:pt x="314181" y="251878"/>
                  </a:lnTo>
                  <a:lnTo>
                    <a:pt x="321212" y="259166"/>
                  </a:lnTo>
                  <a:lnTo>
                    <a:pt x="324730" y="267534"/>
                  </a:lnTo>
                  <a:lnTo>
                    <a:pt x="328256" y="3053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210570" y="1665047"/>
            <a:ext cx="2151084" cy="346885"/>
            <a:chOff x="210570" y="1665047"/>
            <a:chExt cx="2151084" cy="346885"/>
          </a:xfrm>
        </p:grpSpPr>
        <p:sp>
          <p:nvSpPr>
            <p:cNvPr id="15" name="14 Forma libre"/>
            <p:cNvSpPr/>
            <p:nvPr/>
          </p:nvSpPr>
          <p:spPr>
            <a:xfrm>
              <a:off x="210570" y="1874073"/>
              <a:ext cx="263213" cy="16118"/>
            </a:xfrm>
            <a:custGeom>
              <a:avLst/>
              <a:gdLst/>
              <a:ahLst/>
              <a:cxnLst/>
              <a:rect l="0" t="0" r="0" b="0"/>
              <a:pathLst>
                <a:path w="263213" h="16118">
                  <a:moveTo>
                    <a:pt x="0" y="10528"/>
                  </a:moveTo>
                  <a:lnTo>
                    <a:pt x="16768" y="16117"/>
                  </a:lnTo>
                  <a:lnTo>
                    <a:pt x="34358" y="15742"/>
                  </a:lnTo>
                  <a:lnTo>
                    <a:pt x="92999" y="11215"/>
                  </a:lnTo>
                  <a:lnTo>
                    <a:pt x="150864" y="7544"/>
                  </a:lnTo>
                  <a:lnTo>
                    <a:pt x="212684" y="1490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15 Forma libre"/>
            <p:cNvSpPr/>
            <p:nvPr/>
          </p:nvSpPr>
          <p:spPr>
            <a:xfrm>
              <a:off x="973131" y="1665047"/>
              <a:ext cx="249880" cy="324840"/>
            </a:xfrm>
            <a:custGeom>
              <a:avLst/>
              <a:gdLst/>
              <a:ahLst/>
              <a:cxnLst/>
              <a:rect l="0" t="0" r="0" b="0"/>
              <a:pathLst>
                <a:path w="249880" h="324840">
                  <a:moveTo>
                    <a:pt x="237646" y="19513"/>
                  </a:moveTo>
                  <a:lnTo>
                    <a:pt x="182505" y="4858"/>
                  </a:lnTo>
                  <a:lnTo>
                    <a:pt x="134091" y="353"/>
                  </a:lnTo>
                  <a:lnTo>
                    <a:pt x="72565" y="0"/>
                  </a:lnTo>
                  <a:lnTo>
                    <a:pt x="25996" y="8142"/>
                  </a:lnTo>
                  <a:lnTo>
                    <a:pt x="4760" y="18748"/>
                  </a:lnTo>
                  <a:lnTo>
                    <a:pt x="500" y="24852"/>
                  </a:lnTo>
                  <a:lnTo>
                    <a:pt x="0" y="31261"/>
                  </a:lnTo>
                  <a:lnTo>
                    <a:pt x="2006" y="37874"/>
                  </a:lnTo>
                  <a:lnTo>
                    <a:pt x="19834" y="51460"/>
                  </a:lnTo>
                  <a:lnTo>
                    <a:pt x="79935" y="86241"/>
                  </a:lnTo>
                  <a:lnTo>
                    <a:pt x="141301" y="121295"/>
                  </a:lnTo>
                  <a:lnTo>
                    <a:pt x="195323" y="159503"/>
                  </a:lnTo>
                  <a:lnTo>
                    <a:pt x="238572" y="202201"/>
                  </a:lnTo>
                  <a:lnTo>
                    <a:pt x="248976" y="221200"/>
                  </a:lnTo>
                  <a:lnTo>
                    <a:pt x="249879" y="231180"/>
                  </a:lnTo>
                  <a:lnTo>
                    <a:pt x="244643" y="251627"/>
                  </a:lnTo>
                  <a:lnTo>
                    <a:pt x="231397" y="269294"/>
                  </a:lnTo>
                  <a:lnTo>
                    <a:pt x="213812" y="283775"/>
                  </a:lnTo>
                  <a:lnTo>
                    <a:pt x="152403" y="312095"/>
                  </a:lnTo>
                  <a:lnTo>
                    <a:pt x="89406" y="323161"/>
                  </a:lnTo>
                  <a:lnTo>
                    <a:pt x="69190" y="324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1230559" y="1771468"/>
              <a:ext cx="299392" cy="234032"/>
            </a:xfrm>
            <a:custGeom>
              <a:avLst/>
              <a:gdLst/>
              <a:ahLst/>
              <a:cxnLst/>
              <a:rect l="0" t="0" r="0" b="0"/>
              <a:pathLst>
                <a:path w="299392" h="234032">
                  <a:moveTo>
                    <a:pt x="64446" y="39434"/>
                  </a:moveTo>
                  <a:lnTo>
                    <a:pt x="61327" y="88364"/>
                  </a:lnTo>
                  <a:lnTo>
                    <a:pt x="49874" y="136210"/>
                  </a:lnTo>
                  <a:lnTo>
                    <a:pt x="25043" y="199190"/>
                  </a:lnTo>
                  <a:lnTo>
                    <a:pt x="4548" y="231308"/>
                  </a:lnTo>
                  <a:lnTo>
                    <a:pt x="1117" y="234031"/>
                  </a:lnTo>
                  <a:lnTo>
                    <a:pt x="0" y="232336"/>
                  </a:lnTo>
                  <a:lnTo>
                    <a:pt x="9513" y="180563"/>
                  </a:lnTo>
                  <a:lnTo>
                    <a:pt x="20354" y="147150"/>
                  </a:lnTo>
                  <a:lnTo>
                    <a:pt x="64741" y="84091"/>
                  </a:lnTo>
                  <a:lnTo>
                    <a:pt x="107986" y="46787"/>
                  </a:lnTo>
                  <a:lnTo>
                    <a:pt x="159390" y="16991"/>
                  </a:lnTo>
                  <a:lnTo>
                    <a:pt x="212099" y="2418"/>
                  </a:lnTo>
                  <a:lnTo>
                    <a:pt x="264173" y="0"/>
                  </a:lnTo>
                  <a:lnTo>
                    <a:pt x="291254" y="3580"/>
                  </a:lnTo>
                  <a:lnTo>
                    <a:pt x="297540" y="9682"/>
                  </a:lnTo>
                  <a:lnTo>
                    <a:pt x="299391" y="18430"/>
                  </a:lnTo>
                  <a:lnTo>
                    <a:pt x="298285" y="28940"/>
                  </a:lnTo>
                  <a:lnTo>
                    <a:pt x="287698" y="46858"/>
                  </a:lnTo>
                  <a:lnTo>
                    <a:pt x="271294" y="61451"/>
                  </a:lnTo>
                  <a:lnTo>
                    <a:pt x="210348" y="88035"/>
                  </a:lnTo>
                  <a:lnTo>
                    <a:pt x="159203" y="10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431876" y="1807911"/>
              <a:ext cx="379027" cy="150391"/>
            </a:xfrm>
            <a:custGeom>
              <a:avLst/>
              <a:gdLst/>
              <a:ahLst/>
              <a:cxnLst/>
              <a:rect l="0" t="0" r="0" b="0"/>
              <a:pathLst>
                <a:path w="379027" h="150391">
                  <a:moveTo>
                    <a:pt x="0" y="87219"/>
                  </a:moveTo>
                  <a:lnTo>
                    <a:pt x="58616" y="78154"/>
                  </a:lnTo>
                  <a:lnTo>
                    <a:pt x="115764" y="77124"/>
                  </a:lnTo>
                  <a:lnTo>
                    <a:pt x="167791" y="76819"/>
                  </a:lnTo>
                  <a:lnTo>
                    <a:pt x="220057" y="68310"/>
                  </a:lnTo>
                  <a:lnTo>
                    <a:pt x="277348" y="55364"/>
                  </a:lnTo>
                  <a:lnTo>
                    <a:pt x="333465" y="41542"/>
                  </a:lnTo>
                  <a:lnTo>
                    <a:pt x="340463" y="35711"/>
                  </a:lnTo>
                  <a:lnTo>
                    <a:pt x="343958" y="28314"/>
                  </a:lnTo>
                  <a:lnTo>
                    <a:pt x="345119" y="19873"/>
                  </a:lnTo>
                  <a:lnTo>
                    <a:pt x="341213" y="13076"/>
                  </a:lnTo>
                  <a:lnTo>
                    <a:pt x="324395" y="2404"/>
                  </a:lnTo>
                  <a:lnTo>
                    <a:pt x="304443" y="0"/>
                  </a:lnTo>
                  <a:lnTo>
                    <a:pt x="246270" y="7989"/>
                  </a:lnTo>
                  <a:lnTo>
                    <a:pt x="220197" y="17300"/>
                  </a:lnTo>
                  <a:lnTo>
                    <a:pt x="178806" y="42342"/>
                  </a:lnTo>
                  <a:lnTo>
                    <a:pt x="164087" y="59085"/>
                  </a:lnTo>
                  <a:lnTo>
                    <a:pt x="158524" y="68463"/>
                  </a:lnTo>
                  <a:lnTo>
                    <a:pt x="158325" y="77054"/>
                  </a:lnTo>
                  <a:lnTo>
                    <a:pt x="161702" y="85122"/>
                  </a:lnTo>
                  <a:lnTo>
                    <a:pt x="183222" y="107654"/>
                  </a:lnTo>
                  <a:lnTo>
                    <a:pt x="192338" y="114880"/>
                  </a:lnTo>
                  <a:lnTo>
                    <a:pt x="244292" y="130640"/>
                  </a:lnTo>
                  <a:lnTo>
                    <a:pt x="294781" y="137129"/>
                  </a:lnTo>
                  <a:lnTo>
                    <a:pt x="353460" y="147835"/>
                  </a:lnTo>
                  <a:lnTo>
                    <a:pt x="379026" y="1503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1879174" y="1846102"/>
              <a:ext cx="178057" cy="101671"/>
            </a:xfrm>
            <a:custGeom>
              <a:avLst/>
              <a:gdLst/>
              <a:ahLst/>
              <a:cxnLst/>
              <a:rect l="0" t="0" r="0" b="0"/>
              <a:pathLst>
                <a:path w="178057" h="101671">
                  <a:moveTo>
                    <a:pt x="37013" y="70085"/>
                  </a:moveTo>
                  <a:lnTo>
                    <a:pt x="90040" y="55430"/>
                  </a:lnTo>
                  <a:lnTo>
                    <a:pt x="146317" y="34651"/>
                  </a:lnTo>
                  <a:lnTo>
                    <a:pt x="170990" y="25871"/>
                  </a:lnTo>
                  <a:lnTo>
                    <a:pt x="176634" y="20721"/>
                  </a:lnTo>
                  <a:lnTo>
                    <a:pt x="178056" y="14949"/>
                  </a:lnTo>
                  <a:lnTo>
                    <a:pt x="176665" y="8761"/>
                  </a:lnTo>
                  <a:lnTo>
                    <a:pt x="168719" y="4636"/>
                  </a:lnTo>
                  <a:lnTo>
                    <a:pt x="127509" y="0"/>
                  </a:lnTo>
                  <a:lnTo>
                    <a:pt x="69424" y="11361"/>
                  </a:lnTo>
                  <a:lnTo>
                    <a:pt x="16064" y="31214"/>
                  </a:lnTo>
                  <a:lnTo>
                    <a:pt x="5500" y="37152"/>
                  </a:lnTo>
                  <a:lnTo>
                    <a:pt x="796" y="44620"/>
                  </a:lnTo>
                  <a:lnTo>
                    <a:pt x="0" y="53108"/>
                  </a:lnTo>
                  <a:lnTo>
                    <a:pt x="1809" y="62276"/>
                  </a:lnTo>
                  <a:lnTo>
                    <a:pt x="8864" y="70728"/>
                  </a:lnTo>
                  <a:lnTo>
                    <a:pt x="58070" y="101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2072906" y="1719686"/>
              <a:ext cx="288748" cy="292246"/>
            </a:xfrm>
            <a:custGeom>
              <a:avLst/>
              <a:gdLst/>
              <a:ahLst/>
              <a:cxnLst/>
              <a:rect l="0" t="0" r="0" b="0"/>
              <a:pathLst>
                <a:path w="288748" h="292246">
                  <a:moveTo>
                    <a:pt x="180193" y="185972"/>
                  </a:moveTo>
                  <a:lnTo>
                    <a:pt x="130930" y="179906"/>
                  </a:lnTo>
                  <a:lnTo>
                    <a:pt x="82018" y="185995"/>
                  </a:lnTo>
                  <a:lnTo>
                    <a:pt x="39710" y="202097"/>
                  </a:lnTo>
                  <a:lnTo>
                    <a:pt x="19880" y="214975"/>
                  </a:lnTo>
                  <a:lnTo>
                    <a:pt x="6387" y="231618"/>
                  </a:lnTo>
                  <a:lnTo>
                    <a:pt x="1151" y="240969"/>
                  </a:lnTo>
                  <a:lnTo>
                    <a:pt x="0" y="249543"/>
                  </a:lnTo>
                  <a:lnTo>
                    <a:pt x="4961" y="265309"/>
                  </a:lnTo>
                  <a:lnTo>
                    <a:pt x="21203" y="280114"/>
                  </a:lnTo>
                  <a:lnTo>
                    <a:pt x="32086" y="287338"/>
                  </a:lnTo>
                  <a:lnTo>
                    <a:pt x="53536" y="292245"/>
                  </a:lnTo>
                  <a:lnTo>
                    <a:pt x="94702" y="285311"/>
                  </a:lnTo>
                  <a:lnTo>
                    <a:pt x="154727" y="262007"/>
                  </a:lnTo>
                  <a:lnTo>
                    <a:pt x="211197" y="216479"/>
                  </a:lnTo>
                  <a:lnTo>
                    <a:pt x="248188" y="175231"/>
                  </a:lnTo>
                  <a:lnTo>
                    <a:pt x="273736" y="114440"/>
                  </a:lnTo>
                  <a:lnTo>
                    <a:pt x="288747" y="70587"/>
                  </a:lnTo>
                  <a:lnTo>
                    <a:pt x="288266" y="33111"/>
                  </a:lnTo>
                  <a:lnTo>
                    <a:pt x="280478" y="12359"/>
                  </a:lnTo>
                  <a:lnTo>
                    <a:pt x="275125" y="3550"/>
                  </a:lnTo>
                  <a:lnTo>
                    <a:pt x="268048" y="16"/>
                  </a:lnTo>
                  <a:lnTo>
                    <a:pt x="259820" y="0"/>
                  </a:lnTo>
                  <a:lnTo>
                    <a:pt x="250825" y="2329"/>
                  </a:lnTo>
                  <a:lnTo>
                    <a:pt x="243658" y="7392"/>
                  </a:lnTo>
                  <a:lnTo>
                    <a:pt x="232576" y="22375"/>
                  </a:lnTo>
                  <a:lnTo>
                    <a:pt x="225349" y="61720"/>
                  </a:lnTo>
                  <a:lnTo>
                    <a:pt x="228797" y="110422"/>
                  </a:lnTo>
                  <a:lnTo>
                    <a:pt x="237228" y="161897"/>
                  </a:lnTo>
                  <a:lnTo>
                    <a:pt x="250557" y="214882"/>
                  </a:lnTo>
                  <a:lnTo>
                    <a:pt x="261335" y="256024"/>
                  </a:lnTo>
                  <a:lnTo>
                    <a:pt x="264421" y="2807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21 Forma libre"/>
          <p:cNvSpPr/>
          <p:nvPr/>
        </p:nvSpPr>
        <p:spPr>
          <a:xfrm>
            <a:off x="273741" y="2391474"/>
            <a:ext cx="8580727" cy="396983"/>
          </a:xfrm>
          <a:custGeom>
            <a:avLst/>
            <a:gdLst/>
            <a:ahLst/>
            <a:cxnLst/>
            <a:rect l="0" t="0" r="0" b="0"/>
            <a:pathLst>
              <a:path w="8580727" h="396983">
                <a:moveTo>
                  <a:pt x="0" y="19552"/>
                </a:moveTo>
                <a:lnTo>
                  <a:pt x="11178" y="30730"/>
                </a:lnTo>
                <a:lnTo>
                  <a:pt x="32264" y="36219"/>
                </a:lnTo>
                <a:lnTo>
                  <a:pt x="94629" y="47266"/>
                </a:lnTo>
                <a:lnTo>
                  <a:pt x="151187" y="50373"/>
                </a:lnTo>
                <a:lnTo>
                  <a:pt x="201164" y="50911"/>
                </a:lnTo>
                <a:lnTo>
                  <a:pt x="253016" y="51071"/>
                </a:lnTo>
                <a:lnTo>
                  <a:pt x="308544" y="47998"/>
                </a:lnTo>
                <a:lnTo>
                  <a:pt x="350040" y="43893"/>
                </a:lnTo>
                <a:lnTo>
                  <a:pt x="395779" y="42069"/>
                </a:lnTo>
                <a:lnTo>
                  <a:pt x="443404" y="41258"/>
                </a:lnTo>
                <a:lnTo>
                  <a:pt x="491866" y="39727"/>
                </a:lnTo>
                <a:lnTo>
                  <a:pt x="540701" y="35148"/>
                </a:lnTo>
                <a:lnTo>
                  <a:pt x="592821" y="32333"/>
                </a:lnTo>
                <a:lnTo>
                  <a:pt x="647181" y="31081"/>
                </a:lnTo>
                <a:lnTo>
                  <a:pt x="702537" y="30525"/>
                </a:lnTo>
                <a:lnTo>
                  <a:pt x="761455" y="27159"/>
                </a:lnTo>
                <a:lnTo>
                  <a:pt x="821565" y="22933"/>
                </a:lnTo>
                <a:lnTo>
                  <a:pt x="879477" y="21055"/>
                </a:lnTo>
                <a:lnTo>
                  <a:pt x="939530" y="17100"/>
                </a:lnTo>
                <a:lnTo>
                  <a:pt x="1002485" y="12613"/>
                </a:lnTo>
                <a:lnTo>
                  <a:pt x="1035651" y="11417"/>
                </a:lnTo>
                <a:lnTo>
                  <a:pt x="1069460" y="10619"/>
                </a:lnTo>
                <a:lnTo>
                  <a:pt x="1103698" y="10087"/>
                </a:lnTo>
                <a:lnTo>
                  <a:pt x="1138221" y="9732"/>
                </a:lnTo>
                <a:lnTo>
                  <a:pt x="1172935" y="9496"/>
                </a:lnTo>
                <a:lnTo>
                  <a:pt x="1207776" y="8169"/>
                </a:lnTo>
                <a:lnTo>
                  <a:pt x="1242702" y="6114"/>
                </a:lnTo>
                <a:lnTo>
                  <a:pt x="1277684" y="3574"/>
                </a:lnTo>
                <a:lnTo>
                  <a:pt x="1313873" y="1881"/>
                </a:lnTo>
                <a:lnTo>
                  <a:pt x="1350868" y="752"/>
                </a:lnTo>
                <a:lnTo>
                  <a:pt x="1388399" y="0"/>
                </a:lnTo>
                <a:lnTo>
                  <a:pt x="1426288" y="668"/>
                </a:lnTo>
                <a:lnTo>
                  <a:pt x="1464415" y="2283"/>
                </a:lnTo>
                <a:lnTo>
                  <a:pt x="1502702" y="4530"/>
                </a:lnTo>
                <a:lnTo>
                  <a:pt x="1541094" y="4858"/>
                </a:lnTo>
                <a:lnTo>
                  <a:pt x="1579557" y="3907"/>
                </a:lnTo>
                <a:lnTo>
                  <a:pt x="1618068" y="2103"/>
                </a:lnTo>
                <a:lnTo>
                  <a:pt x="1656609" y="2070"/>
                </a:lnTo>
                <a:lnTo>
                  <a:pt x="1695172" y="3218"/>
                </a:lnTo>
                <a:lnTo>
                  <a:pt x="1733748" y="5153"/>
                </a:lnTo>
                <a:lnTo>
                  <a:pt x="1773504" y="6443"/>
                </a:lnTo>
                <a:lnTo>
                  <a:pt x="1814046" y="7303"/>
                </a:lnTo>
                <a:lnTo>
                  <a:pt x="1855112" y="7877"/>
                </a:lnTo>
                <a:lnTo>
                  <a:pt x="1897697" y="9429"/>
                </a:lnTo>
                <a:lnTo>
                  <a:pt x="1941295" y="11633"/>
                </a:lnTo>
                <a:lnTo>
                  <a:pt x="1985568" y="14273"/>
                </a:lnTo>
                <a:lnTo>
                  <a:pt x="2029122" y="17202"/>
                </a:lnTo>
                <a:lnTo>
                  <a:pt x="2072195" y="20325"/>
                </a:lnTo>
                <a:lnTo>
                  <a:pt x="2114949" y="23577"/>
                </a:lnTo>
                <a:lnTo>
                  <a:pt x="2158659" y="25745"/>
                </a:lnTo>
                <a:lnTo>
                  <a:pt x="2203007" y="27190"/>
                </a:lnTo>
                <a:lnTo>
                  <a:pt x="2247780" y="28154"/>
                </a:lnTo>
                <a:lnTo>
                  <a:pt x="2294007" y="29966"/>
                </a:lnTo>
                <a:lnTo>
                  <a:pt x="2341202" y="32344"/>
                </a:lnTo>
                <a:lnTo>
                  <a:pt x="2389043" y="35099"/>
                </a:lnTo>
                <a:lnTo>
                  <a:pt x="2436145" y="38105"/>
                </a:lnTo>
                <a:lnTo>
                  <a:pt x="2482754" y="41279"/>
                </a:lnTo>
                <a:lnTo>
                  <a:pt x="2529035" y="44565"/>
                </a:lnTo>
                <a:lnTo>
                  <a:pt x="2576266" y="47926"/>
                </a:lnTo>
                <a:lnTo>
                  <a:pt x="2624131" y="51336"/>
                </a:lnTo>
                <a:lnTo>
                  <a:pt x="2672419" y="54780"/>
                </a:lnTo>
                <a:lnTo>
                  <a:pt x="2719819" y="58245"/>
                </a:lnTo>
                <a:lnTo>
                  <a:pt x="2766627" y="61725"/>
                </a:lnTo>
                <a:lnTo>
                  <a:pt x="2813040" y="65215"/>
                </a:lnTo>
                <a:lnTo>
                  <a:pt x="2859189" y="68711"/>
                </a:lnTo>
                <a:lnTo>
                  <a:pt x="2905164" y="72212"/>
                </a:lnTo>
                <a:lnTo>
                  <a:pt x="2951021" y="75716"/>
                </a:lnTo>
                <a:lnTo>
                  <a:pt x="2997970" y="79221"/>
                </a:lnTo>
                <a:lnTo>
                  <a:pt x="3045647" y="82728"/>
                </a:lnTo>
                <a:lnTo>
                  <a:pt x="3093810" y="86236"/>
                </a:lnTo>
                <a:lnTo>
                  <a:pt x="3142296" y="89744"/>
                </a:lnTo>
                <a:lnTo>
                  <a:pt x="3190998" y="93253"/>
                </a:lnTo>
                <a:lnTo>
                  <a:pt x="3239843" y="96762"/>
                </a:lnTo>
                <a:lnTo>
                  <a:pt x="3288784" y="100271"/>
                </a:lnTo>
                <a:lnTo>
                  <a:pt x="3337789" y="103780"/>
                </a:lnTo>
                <a:lnTo>
                  <a:pt x="3386837" y="107290"/>
                </a:lnTo>
                <a:lnTo>
                  <a:pt x="3435913" y="110799"/>
                </a:lnTo>
                <a:lnTo>
                  <a:pt x="3485008" y="114309"/>
                </a:lnTo>
                <a:lnTo>
                  <a:pt x="3534116" y="117818"/>
                </a:lnTo>
                <a:lnTo>
                  <a:pt x="3583232" y="121328"/>
                </a:lnTo>
                <a:lnTo>
                  <a:pt x="3632354" y="124837"/>
                </a:lnTo>
                <a:lnTo>
                  <a:pt x="3681480" y="128347"/>
                </a:lnTo>
                <a:lnTo>
                  <a:pt x="3731777" y="133026"/>
                </a:lnTo>
                <a:lnTo>
                  <a:pt x="3782857" y="138485"/>
                </a:lnTo>
                <a:lnTo>
                  <a:pt x="3834457" y="144464"/>
                </a:lnTo>
                <a:lnTo>
                  <a:pt x="3885235" y="149620"/>
                </a:lnTo>
                <a:lnTo>
                  <a:pt x="3935465" y="154227"/>
                </a:lnTo>
                <a:lnTo>
                  <a:pt x="3985329" y="158469"/>
                </a:lnTo>
                <a:lnTo>
                  <a:pt x="4036119" y="162466"/>
                </a:lnTo>
                <a:lnTo>
                  <a:pt x="4087527" y="166301"/>
                </a:lnTo>
                <a:lnTo>
                  <a:pt x="4139346" y="170027"/>
                </a:lnTo>
                <a:lnTo>
                  <a:pt x="4190270" y="173681"/>
                </a:lnTo>
                <a:lnTo>
                  <a:pt x="4240597" y="177287"/>
                </a:lnTo>
                <a:lnTo>
                  <a:pt x="4290526" y="180860"/>
                </a:lnTo>
                <a:lnTo>
                  <a:pt x="4340189" y="184413"/>
                </a:lnTo>
                <a:lnTo>
                  <a:pt x="4389676" y="187951"/>
                </a:lnTo>
                <a:lnTo>
                  <a:pt x="4439045" y="191479"/>
                </a:lnTo>
                <a:lnTo>
                  <a:pt x="4489505" y="195002"/>
                </a:lnTo>
                <a:lnTo>
                  <a:pt x="4540692" y="198519"/>
                </a:lnTo>
                <a:lnTo>
                  <a:pt x="4592365" y="202035"/>
                </a:lnTo>
                <a:lnTo>
                  <a:pt x="4644361" y="205548"/>
                </a:lnTo>
                <a:lnTo>
                  <a:pt x="4696572" y="209060"/>
                </a:lnTo>
                <a:lnTo>
                  <a:pt x="4748927" y="212571"/>
                </a:lnTo>
                <a:lnTo>
                  <a:pt x="4800208" y="216082"/>
                </a:lnTo>
                <a:lnTo>
                  <a:pt x="4850773" y="219592"/>
                </a:lnTo>
                <a:lnTo>
                  <a:pt x="4900861" y="223102"/>
                </a:lnTo>
                <a:lnTo>
                  <a:pt x="4951801" y="226612"/>
                </a:lnTo>
                <a:lnTo>
                  <a:pt x="5003307" y="230122"/>
                </a:lnTo>
                <a:lnTo>
                  <a:pt x="5055193" y="233631"/>
                </a:lnTo>
                <a:lnTo>
                  <a:pt x="5107331" y="237141"/>
                </a:lnTo>
                <a:lnTo>
                  <a:pt x="5159637" y="240650"/>
                </a:lnTo>
                <a:lnTo>
                  <a:pt x="5212055" y="244160"/>
                </a:lnTo>
                <a:lnTo>
                  <a:pt x="5263378" y="247669"/>
                </a:lnTo>
                <a:lnTo>
                  <a:pt x="5313971" y="251179"/>
                </a:lnTo>
                <a:lnTo>
                  <a:pt x="5364077" y="254688"/>
                </a:lnTo>
                <a:lnTo>
                  <a:pt x="5413859" y="258198"/>
                </a:lnTo>
                <a:lnTo>
                  <a:pt x="5463425" y="261707"/>
                </a:lnTo>
                <a:lnTo>
                  <a:pt x="5512846" y="265217"/>
                </a:lnTo>
                <a:lnTo>
                  <a:pt x="5563341" y="268726"/>
                </a:lnTo>
                <a:lnTo>
                  <a:pt x="5614552" y="272236"/>
                </a:lnTo>
                <a:lnTo>
                  <a:pt x="5666240" y="275745"/>
                </a:lnTo>
                <a:lnTo>
                  <a:pt x="5718246" y="279255"/>
                </a:lnTo>
                <a:lnTo>
                  <a:pt x="5770465" y="282765"/>
                </a:lnTo>
                <a:lnTo>
                  <a:pt x="5822824" y="286274"/>
                </a:lnTo>
                <a:lnTo>
                  <a:pt x="5875279" y="289783"/>
                </a:lnTo>
                <a:lnTo>
                  <a:pt x="5927795" y="293293"/>
                </a:lnTo>
                <a:lnTo>
                  <a:pt x="5980354" y="296802"/>
                </a:lnTo>
                <a:lnTo>
                  <a:pt x="6031771" y="300312"/>
                </a:lnTo>
                <a:lnTo>
                  <a:pt x="6082426" y="303821"/>
                </a:lnTo>
                <a:lnTo>
                  <a:pt x="6132575" y="307331"/>
                </a:lnTo>
                <a:lnTo>
                  <a:pt x="6183554" y="310841"/>
                </a:lnTo>
                <a:lnTo>
                  <a:pt x="6235087" y="314350"/>
                </a:lnTo>
                <a:lnTo>
                  <a:pt x="6286991" y="317859"/>
                </a:lnTo>
                <a:lnTo>
                  <a:pt x="6337971" y="320199"/>
                </a:lnTo>
                <a:lnTo>
                  <a:pt x="6388335" y="321759"/>
                </a:lnTo>
                <a:lnTo>
                  <a:pt x="6438289" y="322799"/>
                </a:lnTo>
                <a:lnTo>
                  <a:pt x="6487970" y="324662"/>
                </a:lnTo>
                <a:lnTo>
                  <a:pt x="6537468" y="327074"/>
                </a:lnTo>
                <a:lnTo>
                  <a:pt x="6586844" y="329851"/>
                </a:lnTo>
                <a:lnTo>
                  <a:pt x="6636139" y="332873"/>
                </a:lnTo>
                <a:lnTo>
                  <a:pt x="6685380" y="336057"/>
                </a:lnTo>
                <a:lnTo>
                  <a:pt x="6734585" y="339350"/>
                </a:lnTo>
                <a:lnTo>
                  <a:pt x="6783766" y="341545"/>
                </a:lnTo>
                <a:lnTo>
                  <a:pt x="6832931" y="343009"/>
                </a:lnTo>
                <a:lnTo>
                  <a:pt x="6882085" y="343984"/>
                </a:lnTo>
                <a:lnTo>
                  <a:pt x="6931232" y="344635"/>
                </a:lnTo>
                <a:lnTo>
                  <a:pt x="6980374" y="345068"/>
                </a:lnTo>
                <a:lnTo>
                  <a:pt x="7029514" y="345357"/>
                </a:lnTo>
                <a:lnTo>
                  <a:pt x="7078651" y="346720"/>
                </a:lnTo>
                <a:lnTo>
                  <a:pt x="7127788" y="348798"/>
                </a:lnTo>
                <a:lnTo>
                  <a:pt x="7176923" y="351353"/>
                </a:lnTo>
                <a:lnTo>
                  <a:pt x="7224887" y="353057"/>
                </a:lnTo>
                <a:lnTo>
                  <a:pt x="7272071" y="354193"/>
                </a:lnTo>
                <a:lnTo>
                  <a:pt x="7318735" y="354950"/>
                </a:lnTo>
                <a:lnTo>
                  <a:pt x="7366222" y="356624"/>
                </a:lnTo>
                <a:lnTo>
                  <a:pt x="7414258" y="358911"/>
                </a:lnTo>
                <a:lnTo>
                  <a:pt x="7462659" y="361605"/>
                </a:lnTo>
                <a:lnTo>
                  <a:pt x="7510134" y="363401"/>
                </a:lnTo>
                <a:lnTo>
                  <a:pt x="7556993" y="364598"/>
                </a:lnTo>
                <a:lnTo>
                  <a:pt x="7603439" y="365396"/>
                </a:lnTo>
                <a:lnTo>
                  <a:pt x="7648441" y="367098"/>
                </a:lnTo>
                <a:lnTo>
                  <a:pt x="7692481" y="369403"/>
                </a:lnTo>
                <a:lnTo>
                  <a:pt x="7735879" y="372109"/>
                </a:lnTo>
                <a:lnTo>
                  <a:pt x="7778849" y="373913"/>
                </a:lnTo>
                <a:lnTo>
                  <a:pt x="7821533" y="375116"/>
                </a:lnTo>
                <a:lnTo>
                  <a:pt x="7864027" y="375917"/>
                </a:lnTo>
                <a:lnTo>
                  <a:pt x="7904055" y="376452"/>
                </a:lnTo>
                <a:lnTo>
                  <a:pt x="7942439" y="376808"/>
                </a:lnTo>
                <a:lnTo>
                  <a:pt x="7979727" y="377046"/>
                </a:lnTo>
                <a:lnTo>
                  <a:pt x="8016283" y="378374"/>
                </a:lnTo>
                <a:lnTo>
                  <a:pt x="8052352" y="380429"/>
                </a:lnTo>
                <a:lnTo>
                  <a:pt x="8088097" y="382969"/>
                </a:lnTo>
                <a:lnTo>
                  <a:pt x="8122455" y="384663"/>
                </a:lnTo>
                <a:lnTo>
                  <a:pt x="8155889" y="385792"/>
                </a:lnTo>
                <a:lnTo>
                  <a:pt x="8188707" y="386544"/>
                </a:lnTo>
                <a:lnTo>
                  <a:pt x="8250127" y="390500"/>
                </a:lnTo>
                <a:lnTo>
                  <a:pt x="8307451" y="394988"/>
                </a:lnTo>
                <a:lnTo>
                  <a:pt x="8360225" y="396982"/>
                </a:lnTo>
                <a:lnTo>
                  <a:pt x="8407856" y="394749"/>
                </a:lnTo>
                <a:lnTo>
                  <a:pt x="8471014" y="390035"/>
                </a:lnTo>
                <a:lnTo>
                  <a:pt x="8526771" y="385518"/>
                </a:lnTo>
                <a:lnTo>
                  <a:pt x="8580726" y="3775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27 Grupo"/>
          <p:cNvGrpSpPr/>
          <p:nvPr/>
        </p:nvGrpSpPr>
        <p:grpSpPr>
          <a:xfrm>
            <a:off x="189513" y="2593099"/>
            <a:ext cx="2337328" cy="1018177"/>
            <a:chOff x="189513" y="2593099"/>
            <a:chExt cx="2337328" cy="1018177"/>
          </a:xfrm>
        </p:grpSpPr>
        <p:sp>
          <p:nvSpPr>
            <p:cNvPr id="23" name="22 Forma libre"/>
            <p:cNvSpPr/>
            <p:nvPr/>
          </p:nvSpPr>
          <p:spPr>
            <a:xfrm>
              <a:off x="400083" y="2768995"/>
              <a:ext cx="168457" cy="568540"/>
            </a:xfrm>
            <a:custGeom>
              <a:avLst/>
              <a:gdLst/>
              <a:ahLst/>
              <a:cxnLst/>
              <a:rect l="0" t="0" r="0" b="0"/>
              <a:pathLst>
                <a:path w="168457" h="568540">
                  <a:moveTo>
                    <a:pt x="0" y="0"/>
                  </a:moveTo>
                  <a:lnTo>
                    <a:pt x="23719" y="53028"/>
                  </a:lnTo>
                  <a:lnTo>
                    <a:pt x="38437" y="103238"/>
                  </a:lnTo>
                  <a:lnTo>
                    <a:pt x="55729" y="161336"/>
                  </a:lnTo>
                  <a:lnTo>
                    <a:pt x="71494" y="211580"/>
                  </a:lnTo>
                  <a:lnTo>
                    <a:pt x="86694" y="266631"/>
                  </a:lnTo>
                  <a:lnTo>
                    <a:pt x="102896" y="324277"/>
                  </a:lnTo>
                  <a:lnTo>
                    <a:pt x="115106" y="381521"/>
                  </a:lnTo>
                  <a:lnTo>
                    <a:pt x="129252" y="439817"/>
                  </a:lnTo>
                  <a:lnTo>
                    <a:pt x="149403" y="500738"/>
                  </a:lnTo>
                  <a:lnTo>
                    <a:pt x="165138" y="556375"/>
                  </a:lnTo>
                  <a:lnTo>
                    <a:pt x="168456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189513" y="2593099"/>
              <a:ext cx="806137" cy="649679"/>
            </a:xfrm>
            <a:custGeom>
              <a:avLst/>
              <a:gdLst/>
              <a:ahLst/>
              <a:cxnLst/>
              <a:rect l="0" t="0" r="0" b="0"/>
              <a:pathLst>
                <a:path w="806137" h="649679">
                  <a:moveTo>
                    <a:pt x="0" y="186424"/>
                  </a:moveTo>
                  <a:lnTo>
                    <a:pt x="17958" y="132549"/>
                  </a:lnTo>
                  <a:lnTo>
                    <a:pt x="47046" y="70503"/>
                  </a:lnTo>
                  <a:lnTo>
                    <a:pt x="69442" y="40163"/>
                  </a:lnTo>
                  <a:lnTo>
                    <a:pt x="104673" y="17006"/>
                  </a:lnTo>
                  <a:lnTo>
                    <a:pt x="147088" y="3385"/>
                  </a:lnTo>
                  <a:lnTo>
                    <a:pt x="203069" y="0"/>
                  </a:lnTo>
                  <a:lnTo>
                    <a:pt x="265279" y="5885"/>
                  </a:lnTo>
                  <a:lnTo>
                    <a:pt x="311314" y="11818"/>
                  </a:lnTo>
                  <a:lnTo>
                    <a:pt x="359070" y="21474"/>
                  </a:lnTo>
                  <a:lnTo>
                    <a:pt x="407591" y="35904"/>
                  </a:lnTo>
                  <a:lnTo>
                    <a:pt x="456453" y="57915"/>
                  </a:lnTo>
                  <a:lnTo>
                    <a:pt x="505465" y="83296"/>
                  </a:lnTo>
                  <a:lnTo>
                    <a:pt x="554544" y="111344"/>
                  </a:lnTo>
                  <a:lnTo>
                    <a:pt x="603653" y="143307"/>
                  </a:lnTo>
                  <a:lnTo>
                    <a:pt x="649656" y="177010"/>
                  </a:lnTo>
                  <a:lnTo>
                    <a:pt x="708777" y="228868"/>
                  </a:lnTo>
                  <a:lnTo>
                    <a:pt x="752810" y="281279"/>
                  </a:lnTo>
                  <a:lnTo>
                    <a:pt x="784965" y="333852"/>
                  </a:lnTo>
                  <a:lnTo>
                    <a:pt x="799259" y="368931"/>
                  </a:lnTo>
                  <a:lnTo>
                    <a:pt x="806136" y="420395"/>
                  </a:lnTo>
                  <a:lnTo>
                    <a:pt x="803599" y="451068"/>
                  </a:lnTo>
                  <a:lnTo>
                    <a:pt x="792333" y="477179"/>
                  </a:lnTo>
                  <a:lnTo>
                    <a:pt x="763140" y="511610"/>
                  </a:lnTo>
                  <a:lnTo>
                    <a:pt x="705764" y="554685"/>
                  </a:lnTo>
                  <a:lnTo>
                    <a:pt x="649752" y="580848"/>
                  </a:lnTo>
                  <a:lnTo>
                    <a:pt x="588703" y="597829"/>
                  </a:lnTo>
                  <a:lnTo>
                    <a:pt x="531749" y="610269"/>
                  </a:lnTo>
                  <a:lnTo>
                    <a:pt x="472241" y="621364"/>
                  </a:lnTo>
                  <a:lnTo>
                    <a:pt x="421333" y="632060"/>
                  </a:lnTo>
                  <a:lnTo>
                    <a:pt x="365620" y="646550"/>
                  </a:lnTo>
                  <a:lnTo>
                    <a:pt x="347440" y="649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933318" y="2698110"/>
              <a:ext cx="635429" cy="653041"/>
            </a:xfrm>
            <a:custGeom>
              <a:avLst/>
              <a:gdLst/>
              <a:ahLst/>
              <a:cxnLst/>
              <a:rect l="0" t="0" r="0" b="0"/>
              <a:pathLst>
                <a:path w="635429" h="653041">
                  <a:moveTo>
                    <a:pt x="309045" y="481496"/>
                  </a:moveTo>
                  <a:lnTo>
                    <a:pt x="298300" y="440639"/>
                  </a:lnTo>
                  <a:lnTo>
                    <a:pt x="274275" y="402450"/>
                  </a:lnTo>
                  <a:lnTo>
                    <a:pt x="244930" y="376447"/>
                  </a:lnTo>
                  <a:lnTo>
                    <a:pt x="224397" y="365398"/>
                  </a:lnTo>
                  <a:lnTo>
                    <a:pt x="174214" y="357178"/>
                  </a:lnTo>
                  <a:lnTo>
                    <a:pt x="133134" y="358094"/>
                  </a:lnTo>
                  <a:lnTo>
                    <a:pt x="80451" y="378179"/>
                  </a:lnTo>
                  <a:lnTo>
                    <a:pt x="35903" y="410265"/>
                  </a:lnTo>
                  <a:lnTo>
                    <a:pt x="20752" y="433070"/>
                  </a:lnTo>
                  <a:lnTo>
                    <a:pt x="1494" y="480249"/>
                  </a:lnTo>
                  <a:lnTo>
                    <a:pt x="0" y="501999"/>
                  </a:lnTo>
                  <a:lnTo>
                    <a:pt x="1239" y="512712"/>
                  </a:lnTo>
                  <a:lnTo>
                    <a:pt x="19751" y="550147"/>
                  </a:lnTo>
                  <a:lnTo>
                    <a:pt x="37750" y="567770"/>
                  </a:lnTo>
                  <a:lnTo>
                    <a:pt x="77901" y="588615"/>
                  </a:lnTo>
                  <a:lnTo>
                    <a:pt x="101809" y="590326"/>
                  </a:lnTo>
                  <a:lnTo>
                    <a:pt x="155285" y="581892"/>
                  </a:lnTo>
                  <a:lnTo>
                    <a:pt x="210909" y="553320"/>
                  </a:lnTo>
                  <a:lnTo>
                    <a:pt x="263837" y="520814"/>
                  </a:lnTo>
                  <a:lnTo>
                    <a:pt x="284273" y="501310"/>
                  </a:lnTo>
                  <a:lnTo>
                    <a:pt x="302355" y="469430"/>
                  </a:lnTo>
                  <a:lnTo>
                    <a:pt x="311141" y="444158"/>
                  </a:lnTo>
                  <a:lnTo>
                    <a:pt x="311612" y="433207"/>
                  </a:lnTo>
                  <a:lnTo>
                    <a:pt x="305896" y="414801"/>
                  </a:lnTo>
                  <a:lnTo>
                    <a:pt x="302266" y="413636"/>
                  </a:lnTo>
                  <a:lnTo>
                    <a:pt x="298677" y="417539"/>
                  </a:lnTo>
                  <a:lnTo>
                    <a:pt x="295114" y="424820"/>
                  </a:lnTo>
                  <a:lnTo>
                    <a:pt x="290099" y="468603"/>
                  </a:lnTo>
                  <a:lnTo>
                    <a:pt x="294203" y="509262"/>
                  </a:lnTo>
                  <a:lnTo>
                    <a:pt x="314475" y="554441"/>
                  </a:lnTo>
                  <a:lnTo>
                    <a:pt x="354837" y="617131"/>
                  </a:lnTo>
                  <a:lnTo>
                    <a:pt x="376945" y="640358"/>
                  </a:lnTo>
                  <a:lnTo>
                    <a:pt x="395375" y="650757"/>
                  </a:lnTo>
                  <a:lnTo>
                    <a:pt x="418384" y="653040"/>
                  </a:lnTo>
                  <a:lnTo>
                    <a:pt x="443038" y="648985"/>
                  </a:lnTo>
                  <a:lnTo>
                    <a:pt x="465693" y="639384"/>
                  </a:lnTo>
                  <a:lnTo>
                    <a:pt x="492590" y="615235"/>
                  </a:lnTo>
                  <a:lnTo>
                    <a:pt x="522639" y="566059"/>
                  </a:lnTo>
                  <a:lnTo>
                    <a:pt x="544037" y="518120"/>
                  </a:lnTo>
                  <a:lnTo>
                    <a:pt x="565195" y="464532"/>
                  </a:lnTo>
                  <a:lnTo>
                    <a:pt x="579257" y="420924"/>
                  </a:lnTo>
                  <a:lnTo>
                    <a:pt x="590186" y="374247"/>
                  </a:lnTo>
                  <a:lnTo>
                    <a:pt x="598943" y="327375"/>
                  </a:lnTo>
                  <a:lnTo>
                    <a:pt x="606734" y="283147"/>
                  </a:lnTo>
                  <a:lnTo>
                    <a:pt x="614097" y="236973"/>
                  </a:lnTo>
                  <a:lnTo>
                    <a:pt x="621268" y="191495"/>
                  </a:lnTo>
                  <a:lnTo>
                    <a:pt x="630713" y="133008"/>
                  </a:lnTo>
                  <a:lnTo>
                    <a:pt x="632861" y="79803"/>
                  </a:lnTo>
                  <a:lnTo>
                    <a:pt x="623699" y="19311"/>
                  </a:lnTo>
                  <a:lnTo>
                    <a:pt x="620590" y="4917"/>
                  </a:lnTo>
                  <a:lnTo>
                    <a:pt x="616177" y="0"/>
                  </a:lnTo>
                  <a:lnTo>
                    <a:pt x="610896" y="1402"/>
                  </a:lnTo>
                  <a:lnTo>
                    <a:pt x="605035" y="7015"/>
                  </a:lnTo>
                  <a:lnTo>
                    <a:pt x="598524" y="25731"/>
                  </a:lnTo>
                  <a:lnTo>
                    <a:pt x="588754" y="75874"/>
                  </a:lnTo>
                  <a:lnTo>
                    <a:pt x="584554" y="122536"/>
                  </a:lnTo>
                  <a:lnTo>
                    <a:pt x="577720" y="178996"/>
                  </a:lnTo>
                  <a:lnTo>
                    <a:pt x="579465" y="240178"/>
                  </a:lnTo>
                  <a:lnTo>
                    <a:pt x="581802" y="302760"/>
                  </a:lnTo>
                  <a:lnTo>
                    <a:pt x="588083" y="365756"/>
                  </a:lnTo>
                  <a:lnTo>
                    <a:pt x="597354" y="417697"/>
                  </a:lnTo>
                  <a:lnTo>
                    <a:pt x="610966" y="476000"/>
                  </a:lnTo>
                  <a:lnTo>
                    <a:pt x="628423" y="533415"/>
                  </a:lnTo>
                  <a:lnTo>
                    <a:pt x="635428" y="5551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1337119" y="3021679"/>
              <a:ext cx="610654" cy="400084"/>
            </a:xfrm>
            <a:custGeom>
              <a:avLst/>
              <a:gdLst/>
              <a:ahLst/>
              <a:cxnLst/>
              <a:rect l="0" t="0" r="0" b="0"/>
              <a:pathLst>
                <a:path w="610654" h="400084">
                  <a:moveTo>
                    <a:pt x="0" y="0"/>
                  </a:moveTo>
                  <a:lnTo>
                    <a:pt x="34898" y="29308"/>
                  </a:lnTo>
                  <a:lnTo>
                    <a:pt x="96117" y="66453"/>
                  </a:lnTo>
                  <a:lnTo>
                    <a:pt x="151177" y="100344"/>
                  </a:lnTo>
                  <a:lnTo>
                    <a:pt x="198692" y="127998"/>
                  </a:lnTo>
                  <a:lnTo>
                    <a:pt x="249814" y="158418"/>
                  </a:lnTo>
                  <a:lnTo>
                    <a:pt x="307596" y="184069"/>
                  </a:lnTo>
                  <a:lnTo>
                    <a:pt x="363581" y="206487"/>
                  </a:lnTo>
                  <a:lnTo>
                    <a:pt x="417214" y="227948"/>
                  </a:lnTo>
                  <a:lnTo>
                    <a:pt x="479333" y="247754"/>
                  </a:lnTo>
                  <a:lnTo>
                    <a:pt x="521311" y="256942"/>
                  </a:lnTo>
                  <a:lnTo>
                    <a:pt x="545209" y="255357"/>
                  </a:lnTo>
                  <a:lnTo>
                    <a:pt x="564409" y="244513"/>
                  </a:lnTo>
                  <a:lnTo>
                    <a:pt x="572805" y="236708"/>
                  </a:lnTo>
                  <a:lnTo>
                    <a:pt x="582133" y="212439"/>
                  </a:lnTo>
                  <a:lnTo>
                    <a:pt x="584621" y="197778"/>
                  </a:lnTo>
                  <a:lnTo>
                    <a:pt x="581146" y="175249"/>
                  </a:lnTo>
                  <a:lnTo>
                    <a:pt x="570633" y="156267"/>
                  </a:lnTo>
                  <a:lnTo>
                    <a:pt x="535287" y="118605"/>
                  </a:lnTo>
                  <a:lnTo>
                    <a:pt x="512817" y="104186"/>
                  </a:lnTo>
                  <a:lnTo>
                    <a:pt x="453850" y="88517"/>
                  </a:lnTo>
                  <a:lnTo>
                    <a:pt x="404706" y="85499"/>
                  </a:lnTo>
                  <a:lnTo>
                    <a:pt x="348810" y="87724"/>
                  </a:lnTo>
                  <a:lnTo>
                    <a:pt x="314124" y="95140"/>
                  </a:lnTo>
                  <a:lnTo>
                    <a:pt x="256848" y="125378"/>
                  </a:lnTo>
                  <a:lnTo>
                    <a:pt x="234648" y="141121"/>
                  </a:lnTo>
                  <a:lnTo>
                    <a:pt x="210165" y="169715"/>
                  </a:lnTo>
                  <a:lnTo>
                    <a:pt x="199472" y="190073"/>
                  </a:lnTo>
                  <a:lnTo>
                    <a:pt x="197059" y="210819"/>
                  </a:lnTo>
                  <a:lnTo>
                    <a:pt x="198053" y="221264"/>
                  </a:lnTo>
                  <a:lnTo>
                    <a:pt x="211636" y="245348"/>
                  </a:lnTo>
                  <a:lnTo>
                    <a:pt x="232101" y="268141"/>
                  </a:lnTo>
                  <a:lnTo>
                    <a:pt x="264523" y="287549"/>
                  </a:lnTo>
                  <a:lnTo>
                    <a:pt x="289921" y="296646"/>
                  </a:lnTo>
                  <a:lnTo>
                    <a:pt x="330528" y="297165"/>
                  </a:lnTo>
                  <a:lnTo>
                    <a:pt x="393406" y="285690"/>
                  </a:lnTo>
                  <a:lnTo>
                    <a:pt x="448981" y="262107"/>
                  </a:lnTo>
                  <a:lnTo>
                    <a:pt x="503705" y="226802"/>
                  </a:lnTo>
                  <a:lnTo>
                    <a:pt x="535932" y="185440"/>
                  </a:lnTo>
                  <a:lnTo>
                    <a:pt x="543291" y="172760"/>
                  </a:lnTo>
                  <a:lnTo>
                    <a:pt x="544688" y="163136"/>
                  </a:lnTo>
                  <a:lnTo>
                    <a:pt x="542110" y="155551"/>
                  </a:lnTo>
                  <a:lnTo>
                    <a:pt x="536882" y="149324"/>
                  </a:lnTo>
                  <a:lnTo>
                    <a:pt x="531057" y="149852"/>
                  </a:lnTo>
                  <a:lnTo>
                    <a:pt x="518345" y="162917"/>
                  </a:lnTo>
                  <a:lnTo>
                    <a:pt x="503624" y="190991"/>
                  </a:lnTo>
                  <a:lnTo>
                    <a:pt x="503032" y="238304"/>
                  </a:lnTo>
                  <a:lnTo>
                    <a:pt x="515854" y="285598"/>
                  </a:lnTo>
                  <a:lnTo>
                    <a:pt x="549553" y="335094"/>
                  </a:lnTo>
                  <a:lnTo>
                    <a:pt x="603611" y="392813"/>
                  </a:lnTo>
                  <a:lnTo>
                    <a:pt x="610653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26 Forma libre"/>
            <p:cNvSpPr/>
            <p:nvPr/>
          </p:nvSpPr>
          <p:spPr>
            <a:xfrm>
              <a:off x="294431" y="3454018"/>
              <a:ext cx="2232410" cy="157258"/>
            </a:xfrm>
            <a:custGeom>
              <a:avLst/>
              <a:gdLst/>
              <a:ahLst/>
              <a:cxnLst/>
              <a:rect l="0" t="0" r="0" b="0"/>
              <a:pathLst>
                <a:path w="2232410" h="157258">
                  <a:moveTo>
                    <a:pt x="2232409" y="157257"/>
                  </a:moveTo>
                  <a:lnTo>
                    <a:pt x="2221230" y="129311"/>
                  </a:lnTo>
                  <a:lnTo>
                    <a:pt x="2203264" y="109351"/>
                  </a:lnTo>
                  <a:lnTo>
                    <a:pt x="2176171" y="92682"/>
                  </a:lnTo>
                  <a:lnTo>
                    <a:pt x="2113710" y="70143"/>
                  </a:lnTo>
                  <a:lnTo>
                    <a:pt x="2063060" y="55758"/>
                  </a:lnTo>
                  <a:lnTo>
                    <a:pt x="2003115" y="41566"/>
                  </a:lnTo>
                  <a:lnTo>
                    <a:pt x="1970751" y="34506"/>
                  </a:lnTo>
                  <a:lnTo>
                    <a:pt x="1935138" y="28630"/>
                  </a:lnTo>
                  <a:lnTo>
                    <a:pt x="1897358" y="23542"/>
                  </a:lnTo>
                  <a:lnTo>
                    <a:pt x="1858133" y="18981"/>
                  </a:lnTo>
                  <a:lnTo>
                    <a:pt x="1817945" y="14770"/>
                  </a:lnTo>
                  <a:lnTo>
                    <a:pt x="1777115" y="10793"/>
                  </a:lnTo>
                  <a:lnTo>
                    <a:pt x="1735857" y="6972"/>
                  </a:lnTo>
                  <a:lnTo>
                    <a:pt x="1691974" y="4424"/>
                  </a:lnTo>
                  <a:lnTo>
                    <a:pt x="1646341" y="2726"/>
                  </a:lnTo>
                  <a:lnTo>
                    <a:pt x="1599541" y="1594"/>
                  </a:lnTo>
                  <a:lnTo>
                    <a:pt x="1550794" y="839"/>
                  </a:lnTo>
                  <a:lnTo>
                    <a:pt x="1500749" y="335"/>
                  </a:lnTo>
                  <a:lnTo>
                    <a:pt x="1449837" y="0"/>
                  </a:lnTo>
                  <a:lnTo>
                    <a:pt x="1398349" y="946"/>
                  </a:lnTo>
                  <a:lnTo>
                    <a:pt x="1346476" y="2747"/>
                  </a:lnTo>
                  <a:lnTo>
                    <a:pt x="1294346" y="5117"/>
                  </a:lnTo>
                  <a:lnTo>
                    <a:pt x="1240876" y="7867"/>
                  </a:lnTo>
                  <a:lnTo>
                    <a:pt x="1186512" y="10871"/>
                  </a:lnTo>
                  <a:lnTo>
                    <a:pt x="1131552" y="14042"/>
                  </a:lnTo>
                  <a:lnTo>
                    <a:pt x="1077364" y="17327"/>
                  </a:lnTo>
                  <a:lnTo>
                    <a:pt x="1023691" y="20686"/>
                  </a:lnTo>
                  <a:lnTo>
                    <a:pt x="970362" y="24096"/>
                  </a:lnTo>
                  <a:lnTo>
                    <a:pt x="916092" y="28709"/>
                  </a:lnTo>
                  <a:lnTo>
                    <a:pt x="861195" y="34123"/>
                  </a:lnTo>
                  <a:lnTo>
                    <a:pt x="805879" y="40073"/>
                  </a:lnTo>
                  <a:lnTo>
                    <a:pt x="751454" y="46379"/>
                  </a:lnTo>
                  <a:lnTo>
                    <a:pt x="697624" y="52923"/>
                  </a:lnTo>
                  <a:lnTo>
                    <a:pt x="644189" y="59625"/>
                  </a:lnTo>
                  <a:lnTo>
                    <a:pt x="592189" y="67602"/>
                  </a:lnTo>
                  <a:lnTo>
                    <a:pt x="541144" y="76430"/>
                  </a:lnTo>
                  <a:lnTo>
                    <a:pt x="490736" y="85825"/>
                  </a:lnTo>
                  <a:lnTo>
                    <a:pt x="443093" y="93258"/>
                  </a:lnTo>
                  <a:lnTo>
                    <a:pt x="397293" y="99383"/>
                  </a:lnTo>
                  <a:lnTo>
                    <a:pt x="352722" y="104636"/>
                  </a:lnTo>
                  <a:lnTo>
                    <a:pt x="311309" y="110478"/>
                  </a:lnTo>
                  <a:lnTo>
                    <a:pt x="272003" y="116712"/>
                  </a:lnTo>
                  <a:lnTo>
                    <a:pt x="234100" y="123208"/>
                  </a:lnTo>
                  <a:lnTo>
                    <a:pt x="199473" y="128709"/>
                  </a:lnTo>
                  <a:lnTo>
                    <a:pt x="136042" y="137939"/>
                  </a:lnTo>
                  <a:lnTo>
                    <a:pt x="86013" y="142822"/>
                  </a:lnTo>
                  <a:lnTo>
                    <a:pt x="28083" y="145571"/>
                  </a:lnTo>
                  <a:lnTo>
                    <a:pt x="11826" y="145957"/>
                  </a:lnTo>
                  <a:lnTo>
                    <a:pt x="3327" y="142704"/>
                  </a:lnTo>
                  <a:lnTo>
                    <a:pt x="0" y="137027"/>
                  </a:lnTo>
                  <a:lnTo>
                    <a:pt x="367" y="1151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3699" y="3816479"/>
            <a:ext cx="2947981" cy="684126"/>
            <a:chOff x="73699" y="3816479"/>
            <a:chExt cx="2947981" cy="684126"/>
          </a:xfrm>
        </p:grpSpPr>
        <p:sp>
          <p:nvSpPr>
            <p:cNvPr id="29" name="28 Forma libre"/>
            <p:cNvSpPr/>
            <p:nvPr/>
          </p:nvSpPr>
          <p:spPr>
            <a:xfrm>
              <a:off x="200041" y="3879422"/>
              <a:ext cx="73701" cy="421141"/>
            </a:xfrm>
            <a:custGeom>
              <a:avLst/>
              <a:gdLst/>
              <a:ahLst/>
              <a:cxnLst/>
              <a:rect l="0" t="0" r="0" b="0"/>
              <a:pathLst>
                <a:path w="73701" h="421141">
                  <a:moveTo>
                    <a:pt x="0" y="0"/>
                  </a:moveTo>
                  <a:lnTo>
                    <a:pt x="11453" y="48932"/>
                  </a:lnTo>
                  <a:lnTo>
                    <a:pt x="19160" y="108062"/>
                  </a:lnTo>
                  <a:lnTo>
                    <a:pt x="29141" y="170555"/>
                  </a:lnTo>
                  <a:lnTo>
                    <a:pt x="36692" y="225023"/>
                  </a:lnTo>
                  <a:lnTo>
                    <a:pt x="52853" y="286519"/>
                  </a:lnTo>
                  <a:lnTo>
                    <a:pt x="66722" y="346455"/>
                  </a:lnTo>
                  <a:lnTo>
                    <a:pt x="72781" y="408070"/>
                  </a:lnTo>
                  <a:lnTo>
                    <a:pt x="7370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29 Forma libre"/>
            <p:cNvSpPr/>
            <p:nvPr/>
          </p:nvSpPr>
          <p:spPr>
            <a:xfrm>
              <a:off x="73699" y="3816479"/>
              <a:ext cx="639201" cy="536276"/>
            </a:xfrm>
            <a:custGeom>
              <a:avLst/>
              <a:gdLst/>
              <a:ahLst/>
              <a:cxnLst/>
              <a:rect l="0" t="0" r="0" b="0"/>
              <a:pathLst>
                <a:path w="639201" h="536276">
                  <a:moveTo>
                    <a:pt x="0" y="52415"/>
                  </a:moveTo>
                  <a:lnTo>
                    <a:pt x="37087" y="17668"/>
                  </a:lnTo>
                  <a:lnTo>
                    <a:pt x="55088" y="8506"/>
                  </a:lnTo>
                  <a:lnTo>
                    <a:pt x="117060" y="922"/>
                  </a:lnTo>
                  <a:lnTo>
                    <a:pt x="177801" y="0"/>
                  </a:lnTo>
                  <a:lnTo>
                    <a:pt x="228807" y="11018"/>
                  </a:lnTo>
                  <a:lnTo>
                    <a:pt x="280965" y="23511"/>
                  </a:lnTo>
                  <a:lnTo>
                    <a:pt x="339053" y="45800"/>
                  </a:lnTo>
                  <a:lnTo>
                    <a:pt x="395128" y="74632"/>
                  </a:lnTo>
                  <a:lnTo>
                    <a:pt x="448788" y="110990"/>
                  </a:lnTo>
                  <a:lnTo>
                    <a:pt x="501732" y="151399"/>
                  </a:lnTo>
                  <a:lnTo>
                    <a:pt x="556383" y="214210"/>
                  </a:lnTo>
                  <a:lnTo>
                    <a:pt x="604786" y="276010"/>
                  </a:lnTo>
                  <a:lnTo>
                    <a:pt x="631981" y="338607"/>
                  </a:lnTo>
                  <a:lnTo>
                    <a:pt x="639200" y="381838"/>
                  </a:lnTo>
                  <a:lnTo>
                    <a:pt x="633233" y="429961"/>
                  </a:lnTo>
                  <a:lnTo>
                    <a:pt x="627318" y="451840"/>
                  </a:lnTo>
                  <a:lnTo>
                    <a:pt x="614550" y="470143"/>
                  </a:lnTo>
                  <a:lnTo>
                    <a:pt x="584512" y="493601"/>
                  </a:lnTo>
                  <a:lnTo>
                    <a:pt x="532440" y="516899"/>
                  </a:lnTo>
                  <a:lnTo>
                    <a:pt x="485444" y="529031"/>
                  </a:lnTo>
                  <a:lnTo>
                    <a:pt x="434474" y="534446"/>
                  </a:lnTo>
                  <a:lnTo>
                    <a:pt x="372085" y="536275"/>
                  </a:lnTo>
                  <a:lnTo>
                    <a:pt x="320688" y="535422"/>
                  </a:lnTo>
                  <a:lnTo>
                    <a:pt x="266205" y="527111"/>
                  </a:lnTo>
                  <a:lnTo>
                    <a:pt x="242706" y="516465"/>
                  </a:lnTo>
                  <a:lnTo>
                    <a:pt x="230702" y="507054"/>
                  </a:lnTo>
                  <a:lnTo>
                    <a:pt x="221099" y="494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30 Forma libre"/>
            <p:cNvSpPr/>
            <p:nvPr/>
          </p:nvSpPr>
          <p:spPr>
            <a:xfrm>
              <a:off x="831751" y="4127086"/>
              <a:ext cx="189514" cy="15550"/>
            </a:xfrm>
            <a:custGeom>
              <a:avLst/>
              <a:gdLst/>
              <a:ahLst/>
              <a:cxnLst/>
              <a:rect l="0" t="0" r="0" b="0"/>
              <a:pathLst>
                <a:path w="189514" h="15550">
                  <a:moveTo>
                    <a:pt x="0" y="15549"/>
                  </a:moveTo>
                  <a:lnTo>
                    <a:pt x="27556" y="8313"/>
                  </a:lnTo>
                  <a:lnTo>
                    <a:pt x="90018" y="2551"/>
                  </a:lnTo>
                  <a:lnTo>
                    <a:pt x="142876" y="0"/>
                  </a:lnTo>
                  <a:lnTo>
                    <a:pt x="189513" y="5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884394" y="4342676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48931" y="3120"/>
                  </a:lnTo>
                  <a:lnTo>
                    <a:pt x="87417" y="8334"/>
                  </a:lnTo>
                  <a:lnTo>
                    <a:pt x="1158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168663" y="4072056"/>
              <a:ext cx="298916" cy="312735"/>
            </a:xfrm>
            <a:custGeom>
              <a:avLst/>
              <a:gdLst/>
              <a:ahLst/>
              <a:cxnLst/>
              <a:rect l="0" t="0" r="0" b="0"/>
              <a:pathLst>
                <a:path w="298916" h="312735">
                  <a:moveTo>
                    <a:pt x="0" y="17936"/>
                  </a:moveTo>
                  <a:lnTo>
                    <a:pt x="34792" y="3465"/>
                  </a:lnTo>
                  <a:lnTo>
                    <a:pt x="79069" y="0"/>
                  </a:lnTo>
                  <a:lnTo>
                    <a:pt x="136545" y="5598"/>
                  </a:lnTo>
                  <a:lnTo>
                    <a:pt x="198612" y="15575"/>
                  </a:lnTo>
                  <a:lnTo>
                    <a:pt x="241873" y="31811"/>
                  </a:lnTo>
                  <a:lnTo>
                    <a:pt x="252496" y="37715"/>
                  </a:lnTo>
                  <a:lnTo>
                    <a:pt x="267418" y="56752"/>
                  </a:lnTo>
                  <a:lnTo>
                    <a:pt x="273036" y="68380"/>
                  </a:lnTo>
                  <a:lnTo>
                    <a:pt x="270931" y="77302"/>
                  </a:lnTo>
                  <a:lnTo>
                    <a:pt x="263679" y="84419"/>
                  </a:lnTo>
                  <a:lnTo>
                    <a:pt x="210632" y="108233"/>
                  </a:lnTo>
                  <a:lnTo>
                    <a:pt x="165349" y="119914"/>
                  </a:lnTo>
                  <a:lnTo>
                    <a:pt x="111690" y="128157"/>
                  </a:lnTo>
                  <a:lnTo>
                    <a:pt x="106046" y="134701"/>
                  </a:lnTo>
                  <a:lnTo>
                    <a:pt x="105792" y="143742"/>
                  </a:lnTo>
                  <a:lnTo>
                    <a:pt x="109133" y="154450"/>
                  </a:lnTo>
                  <a:lnTo>
                    <a:pt x="114869" y="162758"/>
                  </a:lnTo>
                  <a:lnTo>
                    <a:pt x="130602" y="175108"/>
                  </a:lnTo>
                  <a:lnTo>
                    <a:pt x="182665" y="196359"/>
                  </a:lnTo>
                  <a:lnTo>
                    <a:pt x="235864" y="210848"/>
                  </a:lnTo>
                  <a:lnTo>
                    <a:pt x="295709" y="241071"/>
                  </a:lnTo>
                  <a:lnTo>
                    <a:pt x="298915" y="246241"/>
                  </a:lnTo>
                  <a:lnTo>
                    <a:pt x="297543" y="252028"/>
                  </a:lnTo>
                  <a:lnTo>
                    <a:pt x="293118" y="258225"/>
                  </a:lnTo>
                  <a:lnTo>
                    <a:pt x="239094" y="283813"/>
                  </a:lnTo>
                  <a:lnTo>
                    <a:pt x="187869" y="298226"/>
                  </a:lnTo>
                  <a:lnTo>
                    <a:pt x="133036" y="307009"/>
                  </a:lnTo>
                  <a:lnTo>
                    <a:pt x="105285" y="312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33 Forma libre"/>
            <p:cNvSpPr/>
            <p:nvPr/>
          </p:nvSpPr>
          <p:spPr>
            <a:xfrm>
              <a:off x="1523925" y="4195277"/>
              <a:ext cx="313286" cy="187373"/>
            </a:xfrm>
            <a:custGeom>
              <a:avLst/>
              <a:gdLst/>
              <a:ahLst/>
              <a:cxnLst/>
              <a:rect l="0" t="0" r="0" b="0"/>
              <a:pathLst>
                <a:path w="313286" h="187373">
                  <a:moveTo>
                    <a:pt x="276448" y="31586"/>
                  </a:moveTo>
                  <a:lnTo>
                    <a:pt x="232081" y="15945"/>
                  </a:lnTo>
                  <a:lnTo>
                    <a:pt x="173355" y="6414"/>
                  </a:lnTo>
                  <a:lnTo>
                    <a:pt x="112931" y="12489"/>
                  </a:lnTo>
                  <a:lnTo>
                    <a:pt x="61265" y="30543"/>
                  </a:lnTo>
                  <a:lnTo>
                    <a:pt x="19928" y="55453"/>
                  </a:lnTo>
                  <a:lnTo>
                    <a:pt x="10678" y="66215"/>
                  </a:lnTo>
                  <a:lnTo>
                    <a:pt x="400" y="90650"/>
                  </a:lnTo>
                  <a:lnTo>
                    <a:pt x="0" y="101378"/>
                  </a:lnTo>
                  <a:lnTo>
                    <a:pt x="5793" y="119536"/>
                  </a:lnTo>
                  <a:lnTo>
                    <a:pt x="22209" y="142913"/>
                  </a:lnTo>
                  <a:lnTo>
                    <a:pt x="47480" y="159068"/>
                  </a:lnTo>
                  <a:lnTo>
                    <a:pt x="109267" y="178673"/>
                  </a:lnTo>
                  <a:lnTo>
                    <a:pt x="169985" y="187372"/>
                  </a:lnTo>
                  <a:lnTo>
                    <a:pt x="228729" y="180685"/>
                  </a:lnTo>
                  <a:lnTo>
                    <a:pt x="263089" y="170260"/>
                  </a:lnTo>
                  <a:lnTo>
                    <a:pt x="303689" y="139693"/>
                  </a:lnTo>
                  <a:lnTo>
                    <a:pt x="311952" y="116678"/>
                  </a:lnTo>
                  <a:lnTo>
                    <a:pt x="313285" y="89292"/>
                  </a:lnTo>
                  <a:lnTo>
                    <a:pt x="306078" y="65422"/>
                  </a:lnTo>
                  <a:lnTo>
                    <a:pt x="278848" y="22278"/>
                  </a:lnTo>
                  <a:lnTo>
                    <a:pt x="2659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34 Forma libre"/>
            <p:cNvSpPr/>
            <p:nvPr/>
          </p:nvSpPr>
          <p:spPr>
            <a:xfrm>
              <a:off x="1841148" y="4208001"/>
              <a:ext cx="262763" cy="155094"/>
            </a:xfrm>
            <a:custGeom>
              <a:avLst/>
              <a:gdLst/>
              <a:ahLst/>
              <a:cxnLst/>
              <a:rect l="0" t="0" r="0" b="0"/>
              <a:pathLst>
                <a:path w="262763" h="155094">
                  <a:moveTo>
                    <a:pt x="222438" y="8334"/>
                  </a:moveTo>
                  <a:lnTo>
                    <a:pt x="168293" y="5214"/>
                  </a:lnTo>
                  <a:lnTo>
                    <a:pt x="117877" y="0"/>
                  </a:lnTo>
                  <a:lnTo>
                    <a:pt x="63555" y="1575"/>
                  </a:lnTo>
                  <a:lnTo>
                    <a:pt x="38349" y="7669"/>
                  </a:lnTo>
                  <a:lnTo>
                    <a:pt x="19348" y="18177"/>
                  </a:lnTo>
                  <a:lnTo>
                    <a:pt x="6224" y="33765"/>
                  </a:lnTo>
                  <a:lnTo>
                    <a:pt x="1086" y="42835"/>
                  </a:lnTo>
                  <a:lnTo>
                    <a:pt x="0" y="53561"/>
                  </a:lnTo>
                  <a:lnTo>
                    <a:pt x="5033" y="77958"/>
                  </a:lnTo>
                  <a:lnTo>
                    <a:pt x="21021" y="106822"/>
                  </a:lnTo>
                  <a:lnTo>
                    <a:pt x="36993" y="119566"/>
                  </a:lnTo>
                  <a:lnTo>
                    <a:pt x="93338" y="141091"/>
                  </a:lnTo>
                  <a:lnTo>
                    <a:pt x="140785" y="152494"/>
                  </a:lnTo>
                  <a:lnTo>
                    <a:pt x="194870" y="155093"/>
                  </a:lnTo>
                  <a:lnTo>
                    <a:pt x="222664" y="146089"/>
                  </a:lnTo>
                  <a:lnTo>
                    <a:pt x="247105" y="130390"/>
                  </a:lnTo>
                  <a:lnTo>
                    <a:pt x="261866" y="111714"/>
                  </a:lnTo>
                  <a:lnTo>
                    <a:pt x="262762" y="100650"/>
                  </a:lnTo>
                  <a:lnTo>
                    <a:pt x="254397" y="75879"/>
                  </a:lnTo>
                  <a:lnTo>
                    <a:pt x="222438" y="2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35 Forma libre"/>
            <p:cNvSpPr/>
            <p:nvPr/>
          </p:nvSpPr>
          <p:spPr>
            <a:xfrm>
              <a:off x="2254449" y="4121578"/>
              <a:ext cx="219749" cy="230724"/>
            </a:xfrm>
            <a:custGeom>
              <a:avLst/>
              <a:gdLst/>
              <a:ahLst/>
              <a:cxnLst/>
              <a:rect l="0" t="0" r="0" b="0"/>
              <a:pathLst>
                <a:path w="219749" h="230724">
                  <a:moveTo>
                    <a:pt x="30235" y="0"/>
                  </a:moveTo>
                  <a:lnTo>
                    <a:pt x="15581" y="53028"/>
                  </a:lnTo>
                  <a:lnTo>
                    <a:pt x="3207" y="111643"/>
                  </a:lnTo>
                  <a:lnTo>
                    <a:pt x="0" y="161111"/>
                  </a:lnTo>
                  <a:lnTo>
                    <a:pt x="1389" y="203584"/>
                  </a:lnTo>
                  <a:lnTo>
                    <a:pt x="10006" y="223453"/>
                  </a:lnTo>
                  <a:lnTo>
                    <a:pt x="16749" y="228517"/>
                  </a:lnTo>
                  <a:lnTo>
                    <a:pt x="24754" y="230723"/>
                  </a:lnTo>
                  <a:lnTo>
                    <a:pt x="52788" y="228239"/>
                  </a:lnTo>
                  <a:lnTo>
                    <a:pt x="71844" y="221932"/>
                  </a:lnTo>
                  <a:lnTo>
                    <a:pt x="127195" y="185460"/>
                  </a:lnTo>
                  <a:lnTo>
                    <a:pt x="189401" y="145011"/>
                  </a:lnTo>
                  <a:lnTo>
                    <a:pt x="21974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36 Forma libre"/>
            <p:cNvSpPr/>
            <p:nvPr/>
          </p:nvSpPr>
          <p:spPr>
            <a:xfrm>
              <a:off x="2432083" y="4321619"/>
              <a:ext cx="136871" cy="105286"/>
            </a:xfrm>
            <a:custGeom>
              <a:avLst/>
              <a:gdLst/>
              <a:ahLst/>
              <a:cxnLst/>
              <a:rect l="0" t="0" r="0" b="0"/>
              <a:pathLst>
                <a:path w="136871" h="105286">
                  <a:moveTo>
                    <a:pt x="0" y="0"/>
                  </a:moveTo>
                  <a:lnTo>
                    <a:pt x="5589" y="27947"/>
                  </a:lnTo>
                  <a:lnTo>
                    <a:pt x="20811" y="51025"/>
                  </a:lnTo>
                  <a:lnTo>
                    <a:pt x="42005" y="70641"/>
                  </a:lnTo>
                  <a:lnTo>
                    <a:pt x="74837" y="88261"/>
                  </a:lnTo>
                  <a:lnTo>
                    <a:pt x="13687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37 Forma libre"/>
            <p:cNvSpPr/>
            <p:nvPr/>
          </p:nvSpPr>
          <p:spPr>
            <a:xfrm>
              <a:off x="2558425" y="4384790"/>
              <a:ext cx="463255" cy="115815"/>
            </a:xfrm>
            <a:custGeom>
              <a:avLst/>
              <a:gdLst/>
              <a:ahLst/>
              <a:cxnLst/>
              <a:rect l="0" t="0" r="0" b="0"/>
              <a:pathLst>
                <a:path w="463255" h="115815">
                  <a:moveTo>
                    <a:pt x="0" y="0"/>
                  </a:moveTo>
                  <a:lnTo>
                    <a:pt x="20243" y="43963"/>
                  </a:lnTo>
                  <a:lnTo>
                    <a:pt x="35903" y="57754"/>
                  </a:lnTo>
                  <a:lnTo>
                    <a:pt x="55731" y="66613"/>
                  </a:lnTo>
                  <a:lnTo>
                    <a:pt x="80142" y="70550"/>
                  </a:lnTo>
                  <a:lnTo>
                    <a:pt x="103469" y="66061"/>
                  </a:lnTo>
                  <a:lnTo>
                    <a:pt x="133213" y="50380"/>
                  </a:lnTo>
                  <a:lnTo>
                    <a:pt x="164224" y="24120"/>
                  </a:lnTo>
                  <a:lnTo>
                    <a:pt x="171484" y="21929"/>
                  </a:lnTo>
                  <a:lnTo>
                    <a:pt x="178663" y="22808"/>
                  </a:lnTo>
                  <a:lnTo>
                    <a:pt x="185789" y="25734"/>
                  </a:lnTo>
                  <a:lnTo>
                    <a:pt x="196827" y="38344"/>
                  </a:lnTo>
                  <a:lnTo>
                    <a:pt x="223936" y="95350"/>
                  </a:lnTo>
                  <a:lnTo>
                    <a:pt x="230009" y="105681"/>
                  </a:lnTo>
                  <a:lnTo>
                    <a:pt x="237567" y="111398"/>
                  </a:lnTo>
                  <a:lnTo>
                    <a:pt x="246116" y="114040"/>
                  </a:lnTo>
                  <a:lnTo>
                    <a:pt x="255324" y="114631"/>
                  </a:lnTo>
                  <a:lnTo>
                    <a:pt x="263803" y="111516"/>
                  </a:lnTo>
                  <a:lnTo>
                    <a:pt x="301432" y="77336"/>
                  </a:lnTo>
                  <a:lnTo>
                    <a:pt x="330987" y="43092"/>
                  </a:lnTo>
                  <a:lnTo>
                    <a:pt x="349486" y="31631"/>
                  </a:lnTo>
                  <a:lnTo>
                    <a:pt x="369407" y="28876"/>
                  </a:lnTo>
                  <a:lnTo>
                    <a:pt x="388789" y="32721"/>
                  </a:lnTo>
                  <a:lnTo>
                    <a:pt x="405202" y="42229"/>
                  </a:lnTo>
                  <a:lnTo>
                    <a:pt x="453784" y="102399"/>
                  </a:lnTo>
                  <a:lnTo>
                    <a:pt x="463254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231627" y="4711174"/>
            <a:ext cx="1821431" cy="664038"/>
            <a:chOff x="231627" y="4711174"/>
            <a:chExt cx="1821431" cy="664038"/>
          </a:xfrm>
        </p:grpSpPr>
        <p:sp>
          <p:nvSpPr>
            <p:cNvPr id="40" name="39 Forma libre"/>
            <p:cNvSpPr/>
            <p:nvPr/>
          </p:nvSpPr>
          <p:spPr>
            <a:xfrm>
              <a:off x="297390" y="4711174"/>
              <a:ext cx="165865" cy="664038"/>
            </a:xfrm>
            <a:custGeom>
              <a:avLst/>
              <a:gdLst/>
              <a:ahLst/>
              <a:cxnLst/>
              <a:rect l="0" t="0" r="0" b="0"/>
              <a:pathLst>
                <a:path w="165865" h="664038">
                  <a:moveTo>
                    <a:pt x="165864" y="0"/>
                  </a:moveTo>
                  <a:lnTo>
                    <a:pt x="137183" y="63427"/>
                  </a:lnTo>
                  <a:lnTo>
                    <a:pt x="105661" y="121436"/>
                  </a:lnTo>
                  <a:lnTo>
                    <a:pt x="78019" y="184298"/>
                  </a:lnTo>
                  <a:lnTo>
                    <a:pt x="57038" y="235671"/>
                  </a:lnTo>
                  <a:lnTo>
                    <a:pt x="37173" y="289107"/>
                  </a:lnTo>
                  <a:lnTo>
                    <a:pt x="23358" y="348874"/>
                  </a:lnTo>
                  <a:lnTo>
                    <a:pt x="11856" y="409866"/>
                  </a:lnTo>
                  <a:lnTo>
                    <a:pt x="2209" y="465503"/>
                  </a:lnTo>
                  <a:lnTo>
                    <a:pt x="0" y="517862"/>
                  </a:lnTo>
                  <a:lnTo>
                    <a:pt x="9142" y="574949"/>
                  </a:lnTo>
                  <a:lnTo>
                    <a:pt x="21942" y="609433"/>
                  </a:lnTo>
                  <a:lnTo>
                    <a:pt x="35218" y="629998"/>
                  </a:lnTo>
                  <a:lnTo>
                    <a:pt x="52817" y="646937"/>
                  </a:lnTo>
                  <a:lnTo>
                    <a:pt x="93634" y="664037"/>
                  </a:lnTo>
                  <a:lnTo>
                    <a:pt x="119724" y="663235"/>
                  </a:lnTo>
                  <a:lnTo>
                    <a:pt x="147903" y="652749"/>
                  </a:lnTo>
                  <a:lnTo>
                    <a:pt x="165864" y="642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231627" y="5048086"/>
              <a:ext cx="221099" cy="21058"/>
            </a:xfrm>
            <a:custGeom>
              <a:avLst/>
              <a:gdLst/>
              <a:ahLst/>
              <a:cxnLst/>
              <a:rect l="0" t="0" r="0" b="0"/>
              <a:pathLst>
                <a:path w="221099" h="21058">
                  <a:moveTo>
                    <a:pt x="0" y="0"/>
                  </a:moveTo>
                  <a:lnTo>
                    <a:pt x="50433" y="1169"/>
                  </a:lnTo>
                  <a:lnTo>
                    <a:pt x="105410" y="8405"/>
                  </a:lnTo>
                  <a:lnTo>
                    <a:pt x="153545" y="16788"/>
                  </a:lnTo>
                  <a:lnTo>
                    <a:pt x="206021" y="20214"/>
                  </a:lnTo>
                  <a:lnTo>
                    <a:pt x="22109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41 Forma libre"/>
            <p:cNvSpPr/>
            <p:nvPr/>
          </p:nvSpPr>
          <p:spPr>
            <a:xfrm>
              <a:off x="652767" y="5111257"/>
              <a:ext cx="115814" cy="10529"/>
            </a:xfrm>
            <a:custGeom>
              <a:avLst/>
              <a:gdLst/>
              <a:ahLst/>
              <a:cxnLst/>
              <a:rect l="0" t="0" r="0" b="0"/>
              <a:pathLst>
                <a:path w="115814" h="10529">
                  <a:moveTo>
                    <a:pt x="0" y="0"/>
                  </a:moveTo>
                  <a:lnTo>
                    <a:pt x="57264" y="3119"/>
                  </a:lnTo>
                  <a:lnTo>
                    <a:pt x="115813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42 Forma libre"/>
            <p:cNvSpPr/>
            <p:nvPr/>
          </p:nvSpPr>
          <p:spPr>
            <a:xfrm>
              <a:off x="673824" y="5311298"/>
              <a:ext cx="178985" cy="1"/>
            </a:xfrm>
            <a:custGeom>
              <a:avLst/>
              <a:gdLst/>
              <a:ahLst/>
              <a:cxnLst/>
              <a:rect l="0" t="0" r="0" b="0"/>
              <a:pathLst>
                <a:path w="178985" h="1">
                  <a:moveTo>
                    <a:pt x="0" y="0"/>
                  </a:moveTo>
                  <a:lnTo>
                    <a:pt x="52050" y="0"/>
                  </a:lnTo>
                  <a:lnTo>
                    <a:pt x="111349" y="0"/>
                  </a:lnTo>
                  <a:lnTo>
                    <a:pt x="158944" y="0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43 Forma libre"/>
            <p:cNvSpPr/>
            <p:nvPr/>
          </p:nvSpPr>
          <p:spPr>
            <a:xfrm>
              <a:off x="1178571" y="4826987"/>
              <a:ext cx="327005" cy="479280"/>
            </a:xfrm>
            <a:custGeom>
              <a:avLst/>
              <a:gdLst/>
              <a:ahLst/>
              <a:cxnLst/>
              <a:rect l="0" t="0" r="0" b="0"/>
              <a:pathLst>
                <a:path w="327005" h="479280">
                  <a:moveTo>
                    <a:pt x="327004" y="0"/>
                  </a:moveTo>
                  <a:lnTo>
                    <a:pt x="273129" y="45470"/>
                  </a:lnTo>
                  <a:lnTo>
                    <a:pt x="215968" y="91877"/>
                  </a:lnTo>
                  <a:lnTo>
                    <a:pt x="154379" y="137472"/>
                  </a:lnTo>
                  <a:lnTo>
                    <a:pt x="95940" y="190325"/>
                  </a:lnTo>
                  <a:lnTo>
                    <a:pt x="44926" y="245825"/>
                  </a:lnTo>
                  <a:lnTo>
                    <a:pt x="10629" y="301849"/>
                  </a:lnTo>
                  <a:lnTo>
                    <a:pt x="0" y="329907"/>
                  </a:lnTo>
                  <a:lnTo>
                    <a:pt x="735" y="364214"/>
                  </a:lnTo>
                  <a:lnTo>
                    <a:pt x="8860" y="398179"/>
                  </a:lnTo>
                  <a:lnTo>
                    <a:pt x="20270" y="421074"/>
                  </a:lnTo>
                  <a:lnTo>
                    <a:pt x="45437" y="447117"/>
                  </a:lnTo>
                  <a:lnTo>
                    <a:pt x="80710" y="464062"/>
                  </a:lnTo>
                  <a:lnTo>
                    <a:pt x="134551" y="473032"/>
                  </a:lnTo>
                  <a:lnTo>
                    <a:pt x="176264" y="479279"/>
                  </a:lnTo>
                  <a:lnTo>
                    <a:pt x="229161" y="472095"/>
                  </a:lnTo>
                  <a:lnTo>
                    <a:pt x="262919" y="459634"/>
                  </a:lnTo>
                  <a:lnTo>
                    <a:pt x="273752" y="453822"/>
                  </a:lnTo>
                  <a:lnTo>
                    <a:pt x="279804" y="445268"/>
                  </a:lnTo>
                  <a:lnTo>
                    <a:pt x="283410" y="423285"/>
                  </a:lnTo>
                  <a:lnTo>
                    <a:pt x="279224" y="413211"/>
                  </a:lnTo>
                  <a:lnTo>
                    <a:pt x="262095" y="395779"/>
                  </a:lnTo>
                  <a:lnTo>
                    <a:pt x="220554" y="372812"/>
                  </a:lnTo>
                  <a:lnTo>
                    <a:pt x="158548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44 Forma libre"/>
            <p:cNvSpPr/>
            <p:nvPr/>
          </p:nvSpPr>
          <p:spPr>
            <a:xfrm>
              <a:off x="1748460" y="4963858"/>
              <a:ext cx="304598" cy="389555"/>
            </a:xfrm>
            <a:custGeom>
              <a:avLst/>
              <a:gdLst/>
              <a:ahLst/>
              <a:cxnLst/>
              <a:rect l="0" t="0" r="0" b="0"/>
              <a:pathLst>
                <a:path w="304598" h="389555">
                  <a:moveTo>
                    <a:pt x="41385" y="0"/>
                  </a:moveTo>
                  <a:lnTo>
                    <a:pt x="23426" y="61110"/>
                  </a:lnTo>
                  <a:lnTo>
                    <a:pt x="11825" y="121131"/>
                  </a:lnTo>
                  <a:lnTo>
                    <a:pt x="1733" y="181417"/>
                  </a:lnTo>
                  <a:lnTo>
                    <a:pt x="0" y="228058"/>
                  </a:lnTo>
                  <a:lnTo>
                    <a:pt x="5004" y="289933"/>
                  </a:lnTo>
                  <a:lnTo>
                    <a:pt x="13968" y="324942"/>
                  </a:lnTo>
                  <a:lnTo>
                    <a:pt x="19597" y="333611"/>
                  </a:lnTo>
                  <a:lnTo>
                    <a:pt x="35211" y="346363"/>
                  </a:lnTo>
                  <a:lnTo>
                    <a:pt x="44288" y="347892"/>
                  </a:lnTo>
                  <a:lnTo>
                    <a:pt x="63732" y="343351"/>
                  </a:lnTo>
                  <a:lnTo>
                    <a:pt x="120137" y="290039"/>
                  </a:lnTo>
                  <a:lnTo>
                    <a:pt x="158196" y="261319"/>
                  </a:lnTo>
                  <a:lnTo>
                    <a:pt x="178699" y="251452"/>
                  </a:lnTo>
                  <a:lnTo>
                    <a:pt x="199509" y="249407"/>
                  </a:lnTo>
                  <a:lnTo>
                    <a:pt x="209972" y="250499"/>
                  </a:lnTo>
                  <a:lnTo>
                    <a:pt x="227836" y="261071"/>
                  </a:lnTo>
                  <a:lnTo>
                    <a:pt x="242405" y="277468"/>
                  </a:lnTo>
                  <a:lnTo>
                    <a:pt x="276376" y="338052"/>
                  </a:lnTo>
                  <a:lnTo>
                    <a:pt x="304597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185442" y="5661056"/>
            <a:ext cx="2187341" cy="568394"/>
            <a:chOff x="185442" y="5661056"/>
            <a:chExt cx="2187341" cy="568394"/>
          </a:xfrm>
        </p:grpSpPr>
        <p:sp>
          <p:nvSpPr>
            <p:cNvPr id="47" name="46 Forma libre"/>
            <p:cNvSpPr/>
            <p:nvPr/>
          </p:nvSpPr>
          <p:spPr>
            <a:xfrm>
              <a:off x="185442" y="5735365"/>
              <a:ext cx="309398" cy="439271"/>
            </a:xfrm>
            <a:custGeom>
              <a:avLst/>
              <a:gdLst/>
              <a:ahLst/>
              <a:cxnLst/>
              <a:rect l="0" t="0" r="0" b="0"/>
              <a:pathLst>
                <a:path w="309398" h="439271">
                  <a:moveTo>
                    <a:pt x="309397" y="18130"/>
                  </a:moveTo>
                  <a:lnTo>
                    <a:pt x="298219" y="6952"/>
                  </a:lnTo>
                  <a:lnTo>
                    <a:pt x="257732" y="0"/>
                  </a:lnTo>
                  <a:lnTo>
                    <a:pt x="205215" y="6057"/>
                  </a:lnTo>
                  <a:lnTo>
                    <a:pt x="147875" y="21637"/>
                  </a:lnTo>
                  <a:lnTo>
                    <a:pt x="86159" y="46899"/>
                  </a:lnTo>
                  <a:lnTo>
                    <a:pt x="26233" y="81392"/>
                  </a:lnTo>
                  <a:lnTo>
                    <a:pt x="15336" y="88381"/>
                  </a:lnTo>
                  <a:lnTo>
                    <a:pt x="8071" y="97719"/>
                  </a:lnTo>
                  <a:lnTo>
                    <a:pt x="0" y="120573"/>
                  </a:lnTo>
                  <a:lnTo>
                    <a:pt x="5771" y="146329"/>
                  </a:lnTo>
                  <a:lnTo>
                    <a:pt x="21204" y="171033"/>
                  </a:lnTo>
                  <a:lnTo>
                    <a:pt x="69240" y="205957"/>
                  </a:lnTo>
                  <a:lnTo>
                    <a:pt x="123789" y="235386"/>
                  </a:lnTo>
                  <a:lnTo>
                    <a:pt x="179624" y="263730"/>
                  </a:lnTo>
                  <a:lnTo>
                    <a:pt x="235713" y="291858"/>
                  </a:lnTo>
                  <a:lnTo>
                    <a:pt x="291853" y="325534"/>
                  </a:lnTo>
                  <a:lnTo>
                    <a:pt x="298871" y="336540"/>
                  </a:lnTo>
                  <a:lnTo>
                    <a:pt x="301210" y="348557"/>
                  </a:lnTo>
                  <a:lnTo>
                    <a:pt x="300430" y="361247"/>
                  </a:lnTo>
                  <a:lnTo>
                    <a:pt x="290204" y="381587"/>
                  </a:lnTo>
                  <a:lnTo>
                    <a:pt x="282564" y="390286"/>
                  </a:lnTo>
                  <a:lnTo>
                    <a:pt x="258477" y="403072"/>
                  </a:lnTo>
                  <a:lnTo>
                    <a:pt x="215151" y="413727"/>
                  </a:lnTo>
                  <a:lnTo>
                    <a:pt x="153000" y="422916"/>
                  </a:lnTo>
                  <a:lnTo>
                    <a:pt x="92804" y="434826"/>
                  </a:lnTo>
                  <a:lnTo>
                    <a:pt x="35656" y="439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47 Forma libre"/>
            <p:cNvSpPr/>
            <p:nvPr/>
          </p:nvSpPr>
          <p:spPr>
            <a:xfrm>
              <a:off x="715938" y="5932479"/>
              <a:ext cx="200042" cy="31587"/>
            </a:xfrm>
            <a:custGeom>
              <a:avLst/>
              <a:gdLst/>
              <a:ahLst/>
              <a:cxnLst/>
              <a:rect l="0" t="0" r="0" b="0"/>
              <a:pathLst>
                <a:path w="200042" h="31587">
                  <a:moveTo>
                    <a:pt x="0" y="0"/>
                  </a:moveTo>
                  <a:lnTo>
                    <a:pt x="37478" y="8333"/>
                  </a:lnTo>
                  <a:lnTo>
                    <a:pt x="94490" y="15684"/>
                  </a:lnTo>
                  <a:lnTo>
                    <a:pt x="146436" y="27232"/>
                  </a:lnTo>
                  <a:lnTo>
                    <a:pt x="200041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779109" y="6132521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60383" y="11453"/>
                  </a:lnTo>
                  <a:lnTo>
                    <a:pt x="114987" y="18211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49 Forma libre"/>
            <p:cNvSpPr/>
            <p:nvPr/>
          </p:nvSpPr>
          <p:spPr>
            <a:xfrm>
              <a:off x="1273948" y="621674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1537161" y="621674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51 Forma libre"/>
            <p:cNvSpPr/>
            <p:nvPr/>
          </p:nvSpPr>
          <p:spPr>
            <a:xfrm>
              <a:off x="1747731" y="618516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52 Forma libre"/>
            <p:cNvSpPr/>
            <p:nvPr/>
          </p:nvSpPr>
          <p:spPr>
            <a:xfrm>
              <a:off x="1926715" y="62062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3 Forma libre"/>
            <p:cNvSpPr/>
            <p:nvPr/>
          </p:nvSpPr>
          <p:spPr>
            <a:xfrm>
              <a:off x="2000415" y="6216749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2032000" y="5661056"/>
              <a:ext cx="340783" cy="292482"/>
            </a:xfrm>
            <a:custGeom>
              <a:avLst/>
              <a:gdLst/>
              <a:ahLst/>
              <a:cxnLst/>
              <a:rect l="0" t="0" r="0" b="0"/>
              <a:pathLst>
                <a:path w="340783" h="292482">
                  <a:moveTo>
                    <a:pt x="0" y="187196"/>
                  </a:moveTo>
                  <a:lnTo>
                    <a:pt x="23719" y="125102"/>
                  </a:lnTo>
                  <a:lnTo>
                    <a:pt x="61789" y="71524"/>
                  </a:lnTo>
                  <a:lnTo>
                    <a:pt x="86938" y="42958"/>
                  </a:lnTo>
                  <a:lnTo>
                    <a:pt x="116617" y="22796"/>
                  </a:lnTo>
                  <a:lnTo>
                    <a:pt x="163675" y="5503"/>
                  </a:lnTo>
                  <a:lnTo>
                    <a:pt x="215393" y="0"/>
                  </a:lnTo>
                  <a:lnTo>
                    <a:pt x="275170" y="3958"/>
                  </a:lnTo>
                  <a:lnTo>
                    <a:pt x="307131" y="15680"/>
                  </a:lnTo>
                  <a:lnTo>
                    <a:pt x="320568" y="23719"/>
                  </a:lnTo>
                  <a:lnTo>
                    <a:pt x="329525" y="33757"/>
                  </a:lnTo>
                  <a:lnTo>
                    <a:pt x="339478" y="57390"/>
                  </a:lnTo>
                  <a:lnTo>
                    <a:pt x="340782" y="80371"/>
                  </a:lnTo>
                  <a:lnTo>
                    <a:pt x="335123" y="104623"/>
                  </a:lnTo>
                  <a:lnTo>
                    <a:pt x="306013" y="161613"/>
                  </a:lnTo>
                  <a:lnTo>
                    <a:pt x="261916" y="218185"/>
                  </a:lnTo>
                  <a:lnTo>
                    <a:pt x="202267" y="272324"/>
                  </a:lnTo>
                  <a:lnTo>
                    <a:pt x="178985" y="292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5 Forma libre"/>
            <p:cNvSpPr/>
            <p:nvPr/>
          </p:nvSpPr>
          <p:spPr>
            <a:xfrm>
              <a:off x="2253099" y="6164106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10528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3927130" y="2441298"/>
            <a:ext cx="1937244" cy="1400934"/>
            <a:chOff x="3927130" y="2441298"/>
            <a:chExt cx="1937244" cy="1400934"/>
          </a:xfrm>
        </p:grpSpPr>
        <p:sp>
          <p:nvSpPr>
            <p:cNvPr id="58" name="57 Forma libre"/>
            <p:cNvSpPr/>
            <p:nvPr/>
          </p:nvSpPr>
          <p:spPr>
            <a:xfrm>
              <a:off x="4137700" y="2441298"/>
              <a:ext cx="103046" cy="1400934"/>
            </a:xfrm>
            <a:custGeom>
              <a:avLst/>
              <a:gdLst/>
              <a:ahLst/>
              <a:cxnLst/>
              <a:rect l="0" t="0" r="0" b="0"/>
              <a:pathLst>
                <a:path w="103046" h="1400934">
                  <a:moveTo>
                    <a:pt x="0" y="932757"/>
                  </a:moveTo>
                  <a:lnTo>
                    <a:pt x="16767" y="921578"/>
                  </a:lnTo>
                  <a:lnTo>
                    <a:pt x="38373" y="892270"/>
                  </a:lnTo>
                  <a:lnTo>
                    <a:pt x="58229" y="839275"/>
                  </a:lnTo>
                  <a:lnTo>
                    <a:pt x="68596" y="789504"/>
                  </a:lnTo>
                  <a:lnTo>
                    <a:pt x="73357" y="730824"/>
                  </a:lnTo>
                  <a:lnTo>
                    <a:pt x="78616" y="689760"/>
                  </a:lnTo>
                  <a:lnTo>
                    <a:pt x="81734" y="641874"/>
                  </a:lnTo>
                  <a:lnTo>
                    <a:pt x="84289" y="590566"/>
                  </a:lnTo>
                  <a:lnTo>
                    <a:pt x="89324" y="540466"/>
                  </a:lnTo>
                  <a:lnTo>
                    <a:pt x="92342" y="487784"/>
                  </a:lnTo>
                  <a:lnTo>
                    <a:pt x="94853" y="434344"/>
                  </a:lnTo>
                  <a:lnTo>
                    <a:pt x="99868" y="383296"/>
                  </a:lnTo>
                  <a:lnTo>
                    <a:pt x="102877" y="333313"/>
                  </a:lnTo>
                  <a:lnTo>
                    <a:pt x="103045" y="283802"/>
                  </a:lnTo>
                  <a:lnTo>
                    <a:pt x="99220" y="234500"/>
                  </a:lnTo>
                  <a:lnTo>
                    <a:pt x="96078" y="171885"/>
                  </a:lnTo>
                  <a:lnTo>
                    <a:pt x="89559" y="116287"/>
                  </a:lnTo>
                  <a:lnTo>
                    <a:pt x="84111" y="54674"/>
                  </a:lnTo>
                  <a:lnTo>
                    <a:pt x="74965" y="19817"/>
                  </a:lnTo>
                  <a:lnTo>
                    <a:pt x="64123" y="2141"/>
                  </a:lnTo>
                  <a:lnTo>
                    <a:pt x="57956" y="0"/>
                  </a:lnTo>
                  <a:lnTo>
                    <a:pt x="51506" y="2083"/>
                  </a:lnTo>
                  <a:lnTo>
                    <a:pt x="44865" y="6981"/>
                  </a:lnTo>
                  <a:lnTo>
                    <a:pt x="37487" y="24901"/>
                  </a:lnTo>
                  <a:lnTo>
                    <a:pt x="27162" y="74534"/>
                  </a:lnTo>
                  <a:lnTo>
                    <a:pt x="17276" y="126697"/>
                  </a:lnTo>
                  <a:lnTo>
                    <a:pt x="13527" y="169356"/>
                  </a:lnTo>
                  <a:lnTo>
                    <a:pt x="11861" y="216781"/>
                  </a:lnTo>
                  <a:lnTo>
                    <a:pt x="11121" y="269055"/>
                  </a:lnTo>
                  <a:lnTo>
                    <a:pt x="10791" y="326602"/>
                  </a:lnTo>
                  <a:lnTo>
                    <a:pt x="10645" y="388444"/>
                  </a:lnTo>
                  <a:lnTo>
                    <a:pt x="10606" y="421313"/>
                  </a:lnTo>
                  <a:lnTo>
                    <a:pt x="10580" y="454923"/>
                  </a:lnTo>
                  <a:lnTo>
                    <a:pt x="10563" y="489029"/>
                  </a:lnTo>
                  <a:lnTo>
                    <a:pt x="10551" y="523464"/>
                  </a:lnTo>
                  <a:lnTo>
                    <a:pt x="10543" y="558120"/>
                  </a:lnTo>
                  <a:lnTo>
                    <a:pt x="11708" y="594091"/>
                  </a:lnTo>
                  <a:lnTo>
                    <a:pt x="13654" y="630941"/>
                  </a:lnTo>
                  <a:lnTo>
                    <a:pt x="16122" y="668375"/>
                  </a:lnTo>
                  <a:lnTo>
                    <a:pt x="17767" y="707369"/>
                  </a:lnTo>
                  <a:lnTo>
                    <a:pt x="18863" y="747403"/>
                  </a:lnTo>
                  <a:lnTo>
                    <a:pt x="19595" y="788131"/>
                  </a:lnTo>
                  <a:lnTo>
                    <a:pt x="21252" y="826980"/>
                  </a:lnTo>
                  <a:lnTo>
                    <a:pt x="23527" y="864579"/>
                  </a:lnTo>
                  <a:lnTo>
                    <a:pt x="26213" y="901343"/>
                  </a:lnTo>
                  <a:lnTo>
                    <a:pt x="30343" y="938720"/>
                  </a:lnTo>
                  <a:lnTo>
                    <a:pt x="35436" y="976507"/>
                  </a:lnTo>
                  <a:lnTo>
                    <a:pt x="41172" y="1014566"/>
                  </a:lnTo>
                  <a:lnTo>
                    <a:pt x="46165" y="1050467"/>
                  </a:lnTo>
                  <a:lnTo>
                    <a:pt x="50664" y="1084929"/>
                  </a:lnTo>
                  <a:lnTo>
                    <a:pt x="54833" y="1118433"/>
                  </a:lnTo>
                  <a:lnTo>
                    <a:pt x="62585" y="1180616"/>
                  </a:lnTo>
                  <a:lnTo>
                    <a:pt x="69929" y="1237108"/>
                  </a:lnTo>
                  <a:lnTo>
                    <a:pt x="77093" y="1285613"/>
                  </a:lnTo>
                  <a:lnTo>
                    <a:pt x="82114" y="1346792"/>
                  </a:lnTo>
                  <a:lnTo>
                    <a:pt x="89876" y="1400933"/>
                  </a:lnTo>
                  <a:lnTo>
                    <a:pt x="75302" y="1343213"/>
                  </a:lnTo>
                  <a:lnTo>
                    <a:pt x="59226" y="1295619"/>
                  </a:lnTo>
                  <a:lnTo>
                    <a:pt x="46534" y="1243302"/>
                  </a:lnTo>
                  <a:lnTo>
                    <a:pt x="35364" y="1185037"/>
                  </a:lnTo>
                  <a:lnTo>
                    <a:pt x="24646" y="1130209"/>
                  </a:lnTo>
                  <a:lnTo>
                    <a:pt x="15231" y="1076919"/>
                  </a:lnTo>
                  <a:lnTo>
                    <a:pt x="11922" y="1025254"/>
                  </a:lnTo>
                  <a:lnTo>
                    <a:pt x="13923" y="968402"/>
                  </a:lnTo>
                  <a:lnTo>
                    <a:pt x="30826" y="917440"/>
                  </a:lnTo>
                  <a:lnTo>
                    <a:pt x="46455" y="899433"/>
                  </a:lnTo>
                  <a:lnTo>
                    <a:pt x="55537" y="892993"/>
                  </a:lnTo>
                  <a:lnTo>
                    <a:pt x="63930" y="889870"/>
                  </a:lnTo>
                  <a:lnTo>
                    <a:pt x="94756" y="890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58 Forma libre"/>
            <p:cNvSpPr/>
            <p:nvPr/>
          </p:nvSpPr>
          <p:spPr>
            <a:xfrm>
              <a:off x="4218647" y="3307865"/>
              <a:ext cx="182266" cy="204689"/>
            </a:xfrm>
            <a:custGeom>
              <a:avLst/>
              <a:gdLst/>
              <a:ahLst/>
              <a:cxnLst/>
              <a:rect l="0" t="0" r="0" b="0"/>
              <a:pathLst>
                <a:path w="182266" h="204689">
                  <a:moveTo>
                    <a:pt x="182265" y="13547"/>
                  </a:moveTo>
                  <a:lnTo>
                    <a:pt x="165497" y="2369"/>
                  </a:lnTo>
                  <a:lnTo>
                    <a:pt x="144787" y="0"/>
                  </a:lnTo>
                  <a:lnTo>
                    <a:pt x="121154" y="4017"/>
                  </a:lnTo>
                  <a:lnTo>
                    <a:pt x="66723" y="32150"/>
                  </a:lnTo>
                  <a:lnTo>
                    <a:pt x="32797" y="60549"/>
                  </a:lnTo>
                  <a:lnTo>
                    <a:pt x="6685" y="98741"/>
                  </a:lnTo>
                  <a:lnTo>
                    <a:pt x="2041" y="108947"/>
                  </a:lnTo>
                  <a:lnTo>
                    <a:pt x="0" y="132766"/>
                  </a:lnTo>
                  <a:lnTo>
                    <a:pt x="1093" y="145669"/>
                  </a:lnTo>
                  <a:lnTo>
                    <a:pt x="11667" y="169364"/>
                  </a:lnTo>
                  <a:lnTo>
                    <a:pt x="19401" y="180596"/>
                  </a:lnTo>
                  <a:lnTo>
                    <a:pt x="43591" y="196196"/>
                  </a:lnTo>
                  <a:lnTo>
                    <a:pt x="73839" y="204688"/>
                  </a:lnTo>
                  <a:lnTo>
                    <a:pt x="106779" y="204564"/>
                  </a:lnTo>
                  <a:lnTo>
                    <a:pt x="147031" y="192327"/>
                  </a:lnTo>
                  <a:lnTo>
                    <a:pt x="166995" y="174113"/>
                  </a:lnTo>
                  <a:lnTo>
                    <a:pt x="175595" y="162705"/>
                  </a:lnTo>
                  <a:lnTo>
                    <a:pt x="182030" y="137551"/>
                  </a:lnTo>
                  <a:lnTo>
                    <a:pt x="179821" y="111944"/>
                  </a:lnTo>
                  <a:lnTo>
                    <a:pt x="152943" y="56140"/>
                  </a:lnTo>
                  <a:lnTo>
                    <a:pt x="142717" y="44176"/>
                  </a:lnTo>
                  <a:lnTo>
                    <a:pt x="129622" y="34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9 Forma libre"/>
            <p:cNvSpPr/>
            <p:nvPr/>
          </p:nvSpPr>
          <p:spPr>
            <a:xfrm>
              <a:off x="4421969" y="3279298"/>
              <a:ext cx="126343" cy="136871"/>
            </a:xfrm>
            <a:custGeom>
              <a:avLst/>
              <a:gdLst/>
              <a:ahLst/>
              <a:cxnLst/>
              <a:rect l="0" t="0" r="0" b="0"/>
              <a:pathLst>
                <a:path w="126343" h="136871">
                  <a:moveTo>
                    <a:pt x="0" y="136870"/>
                  </a:moveTo>
                  <a:lnTo>
                    <a:pt x="35917" y="76930"/>
                  </a:lnTo>
                  <a:lnTo>
                    <a:pt x="69572" y="4032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4664125" y="2956574"/>
              <a:ext cx="989679" cy="496405"/>
            </a:xfrm>
            <a:custGeom>
              <a:avLst/>
              <a:gdLst/>
              <a:ahLst/>
              <a:cxnLst/>
              <a:rect l="0" t="0" r="0" b="0"/>
              <a:pathLst>
                <a:path w="989679" h="496405">
                  <a:moveTo>
                    <a:pt x="0" y="354310"/>
                  </a:moveTo>
                  <a:lnTo>
                    <a:pt x="0" y="408454"/>
                  </a:lnTo>
                  <a:lnTo>
                    <a:pt x="5589" y="457811"/>
                  </a:lnTo>
                  <a:lnTo>
                    <a:pt x="20243" y="490652"/>
                  </a:lnTo>
                  <a:lnTo>
                    <a:pt x="27533" y="495507"/>
                  </a:lnTo>
                  <a:lnTo>
                    <a:pt x="35903" y="496404"/>
                  </a:lnTo>
                  <a:lnTo>
                    <a:pt x="44992" y="494663"/>
                  </a:lnTo>
                  <a:lnTo>
                    <a:pt x="61330" y="480250"/>
                  </a:lnTo>
                  <a:lnTo>
                    <a:pt x="96472" y="421691"/>
                  </a:lnTo>
                  <a:lnTo>
                    <a:pt x="128803" y="361684"/>
                  </a:lnTo>
                  <a:lnTo>
                    <a:pt x="143424" y="341599"/>
                  </a:lnTo>
                  <a:lnTo>
                    <a:pt x="150598" y="337647"/>
                  </a:lnTo>
                  <a:lnTo>
                    <a:pt x="157720" y="337352"/>
                  </a:lnTo>
                  <a:lnTo>
                    <a:pt x="164808" y="339495"/>
                  </a:lnTo>
                  <a:lnTo>
                    <a:pt x="169533" y="345603"/>
                  </a:lnTo>
                  <a:lnTo>
                    <a:pt x="174784" y="364868"/>
                  </a:lnTo>
                  <a:lnTo>
                    <a:pt x="181550" y="425818"/>
                  </a:lnTo>
                  <a:lnTo>
                    <a:pt x="184204" y="437077"/>
                  </a:lnTo>
                  <a:lnTo>
                    <a:pt x="189483" y="445752"/>
                  </a:lnTo>
                  <a:lnTo>
                    <a:pt x="204707" y="458512"/>
                  </a:lnTo>
                  <a:lnTo>
                    <a:pt x="211341" y="458873"/>
                  </a:lnTo>
                  <a:lnTo>
                    <a:pt x="216933" y="455604"/>
                  </a:lnTo>
                  <a:lnTo>
                    <a:pt x="239902" y="419552"/>
                  </a:lnTo>
                  <a:lnTo>
                    <a:pt x="262453" y="356778"/>
                  </a:lnTo>
                  <a:lnTo>
                    <a:pt x="266216" y="345426"/>
                  </a:lnTo>
                  <a:lnTo>
                    <a:pt x="271064" y="341368"/>
                  </a:lnTo>
                  <a:lnTo>
                    <a:pt x="276635" y="342173"/>
                  </a:lnTo>
                  <a:lnTo>
                    <a:pt x="282689" y="346218"/>
                  </a:lnTo>
                  <a:lnTo>
                    <a:pt x="292536" y="366311"/>
                  </a:lnTo>
                  <a:lnTo>
                    <a:pt x="308389" y="421281"/>
                  </a:lnTo>
                  <a:lnTo>
                    <a:pt x="324821" y="452012"/>
                  </a:lnTo>
                  <a:lnTo>
                    <a:pt x="340897" y="465193"/>
                  </a:lnTo>
                  <a:lnTo>
                    <a:pt x="350097" y="470346"/>
                  </a:lnTo>
                  <a:lnTo>
                    <a:pt x="358570" y="471442"/>
                  </a:lnTo>
                  <a:lnTo>
                    <a:pt x="374223" y="466420"/>
                  </a:lnTo>
                  <a:lnTo>
                    <a:pt x="385860" y="450150"/>
                  </a:lnTo>
                  <a:lnTo>
                    <a:pt x="406615" y="395396"/>
                  </a:lnTo>
                  <a:lnTo>
                    <a:pt x="413904" y="369841"/>
                  </a:lnTo>
                  <a:lnTo>
                    <a:pt x="417486" y="365834"/>
                  </a:lnTo>
                  <a:lnTo>
                    <a:pt x="421043" y="367842"/>
                  </a:lnTo>
                  <a:lnTo>
                    <a:pt x="445700" y="428801"/>
                  </a:lnTo>
                  <a:lnTo>
                    <a:pt x="461822" y="454240"/>
                  </a:lnTo>
                  <a:lnTo>
                    <a:pt x="468148" y="457195"/>
                  </a:lnTo>
                  <a:lnTo>
                    <a:pt x="474706" y="456825"/>
                  </a:lnTo>
                  <a:lnTo>
                    <a:pt x="481417" y="454239"/>
                  </a:lnTo>
                  <a:lnTo>
                    <a:pt x="491993" y="438887"/>
                  </a:lnTo>
                  <a:lnTo>
                    <a:pt x="499423" y="416466"/>
                  </a:lnTo>
                  <a:lnTo>
                    <a:pt x="504194" y="363944"/>
                  </a:lnTo>
                  <a:lnTo>
                    <a:pt x="504585" y="350204"/>
                  </a:lnTo>
                  <a:lnTo>
                    <a:pt x="506016" y="345724"/>
                  </a:lnTo>
                  <a:lnTo>
                    <a:pt x="508139" y="347416"/>
                  </a:lnTo>
                  <a:lnTo>
                    <a:pt x="535001" y="406000"/>
                  </a:lnTo>
                  <a:lnTo>
                    <a:pt x="556195" y="448878"/>
                  </a:lnTo>
                  <a:lnTo>
                    <a:pt x="563819" y="454790"/>
                  </a:lnTo>
                  <a:lnTo>
                    <a:pt x="572411" y="457561"/>
                  </a:lnTo>
                  <a:lnTo>
                    <a:pt x="581649" y="458239"/>
                  </a:lnTo>
                  <a:lnTo>
                    <a:pt x="588977" y="454011"/>
                  </a:lnTo>
                  <a:lnTo>
                    <a:pt x="600239" y="436836"/>
                  </a:lnTo>
                  <a:lnTo>
                    <a:pt x="624393" y="375217"/>
                  </a:lnTo>
                  <a:lnTo>
                    <a:pt x="631434" y="324818"/>
                  </a:lnTo>
                  <a:lnTo>
                    <a:pt x="642877" y="266682"/>
                  </a:lnTo>
                  <a:lnTo>
                    <a:pt x="649836" y="216432"/>
                  </a:lnTo>
                  <a:lnTo>
                    <a:pt x="655018" y="167618"/>
                  </a:lnTo>
                  <a:lnTo>
                    <a:pt x="663962" y="120399"/>
                  </a:lnTo>
                  <a:lnTo>
                    <a:pt x="674021" y="66244"/>
                  </a:lnTo>
                  <a:lnTo>
                    <a:pt x="684411" y="15103"/>
                  </a:lnTo>
                  <a:lnTo>
                    <a:pt x="687901" y="1830"/>
                  </a:lnTo>
                  <a:lnTo>
                    <a:pt x="689058" y="0"/>
                  </a:lnTo>
                  <a:lnTo>
                    <a:pt x="685203" y="54361"/>
                  </a:lnTo>
                  <a:lnTo>
                    <a:pt x="683350" y="110184"/>
                  </a:lnTo>
                  <a:lnTo>
                    <a:pt x="677166" y="159273"/>
                  </a:lnTo>
                  <a:lnTo>
                    <a:pt x="675984" y="209693"/>
                  </a:lnTo>
                  <a:lnTo>
                    <a:pt x="682353" y="272365"/>
                  </a:lnTo>
                  <a:lnTo>
                    <a:pt x="689546" y="329544"/>
                  </a:lnTo>
                  <a:lnTo>
                    <a:pt x="702232" y="381870"/>
                  </a:lnTo>
                  <a:lnTo>
                    <a:pt x="714866" y="416288"/>
                  </a:lnTo>
                  <a:lnTo>
                    <a:pt x="730669" y="438008"/>
                  </a:lnTo>
                  <a:lnTo>
                    <a:pt x="742136" y="444033"/>
                  </a:lnTo>
                  <a:lnTo>
                    <a:pt x="770475" y="447609"/>
                  </a:lnTo>
                  <a:lnTo>
                    <a:pt x="782712" y="444585"/>
                  </a:lnTo>
                  <a:lnTo>
                    <a:pt x="811111" y="424732"/>
                  </a:lnTo>
                  <a:lnTo>
                    <a:pt x="826867" y="410565"/>
                  </a:lnTo>
                  <a:lnTo>
                    <a:pt x="843302" y="372668"/>
                  </a:lnTo>
                  <a:lnTo>
                    <a:pt x="849992" y="329983"/>
                  </a:lnTo>
                  <a:lnTo>
                    <a:pt x="847421" y="319375"/>
                  </a:lnTo>
                  <a:lnTo>
                    <a:pt x="842198" y="311132"/>
                  </a:lnTo>
                  <a:lnTo>
                    <a:pt x="835206" y="304468"/>
                  </a:lnTo>
                  <a:lnTo>
                    <a:pt x="827035" y="302364"/>
                  </a:lnTo>
                  <a:lnTo>
                    <a:pt x="808598" y="306266"/>
                  </a:lnTo>
                  <a:lnTo>
                    <a:pt x="791825" y="322039"/>
                  </a:lnTo>
                  <a:lnTo>
                    <a:pt x="767582" y="364702"/>
                  </a:lnTo>
                  <a:lnTo>
                    <a:pt x="760875" y="401973"/>
                  </a:lnTo>
                  <a:lnTo>
                    <a:pt x="768665" y="425796"/>
                  </a:lnTo>
                  <a:lnTo>
                    <a:pt x="775656" y="437062"/>
                  </a:lnTo>
                  <a:lnTo>
                    <a:pt x="783825" y="443403"/>
                  </a:lnTo>
                  <a:lnTo>
                    <a:pt x="792781" y="446461"/>
                  </a:lnTo>
                  <a:lnTo>
                    <a:pt x="802262" y="447329"/>
                  </a:lnTo>
                  <a:lnTo>
                    <a:pt x="825274" y="438935"/>
                  </a:lnTo>
                  <a:lnTo>
                    <a:pt x="849929" y="422337"/>
                  </a:lnTo>
                  <a:lnTo>
                    <a:pt x="891234" y="373553"/>
                  </a:lnTo>
                  <a:lnTo>
                    <a:pt x="899482" y="360119"/>
                  </a:lnTo>
                  <a:lnTo>
                    <a:pt x="906151" y="355843"/>
                  </a:lnTo>
                  <a:lnTo>
                    <a:pt x="911766" y="357672"/>
                  </a:lnTo>
                  <a:lnTo>
                    <a:pt x="934774" y="388639"/>
                  </a:lnTo>
                  <a:lnTo>
                    <a:pt x="943717" y="394743"/>
                  </a:lnTo>
                  <a:lnTo>
                    <a:pt x="989678" y="406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61 Forma libre"/>
            <p:cNvSpPr/>
            <p:nvPr/>
          </p:nvSpPr>
          <p:spPr>
            <a:xfrm>
              <a:off x="5675149" y="3262631"/>
              <a:ext cx="156472" cy="206181"/>
            </a:xfrm>
            <a:custGeom>
              <a:avLst/>
              <a:gdLst/>
              <a:ahLst/>
              <a:cxnLst/>
              <a:rect l="0" t="0" r="0" b="0"/>
              <a:pathLst>
                <a:path w="156472" h="206181">
                  <a:moveTo>
                    <a:pt x="83939" y="27195"/>
                  </a:moveTo>
                  <a:lnTo>
                    <a:pt x="95118" y="10428"/>
                  </a:lnTo>
                  <a:lnTo>
                    <a:pt x="92561" y="5489"/>
                  </a:lnTo>
                  <a:lnTo>
                    <a:pt x="74123" y="0"/>
                  </a:lnTo>
                  <a:lnTo>
                    <a:pt x="49551" y="3801"/>
                  </a:lnTo>
                  <a:lnTo>
                    <a:pt x="15649" y="19094"/>
                  </a:lnTo>
                  <a:lnTo>
                    <a:pt x="6827" y="25304"/>
                  </a:lnTo>
                  <a:lnTo>
                    <a:pt x="2115" y="32954"/>
                  </a:lnTo>
                  <a:lnTo>
                    <a:pt x="0" y="50812"/>
                  </a:lnTo>
                  <a:lnTo>
                    <a:pt x="5753" y="58147"/>
                  </a:lnTo>
                  <a:lnTo>
                    <a:pt x="27742" y="69418"/>
                  </a:lnTo>
                  <a:lnTo>
                    <a:pt x="78597" y="82340"/>
                  </a:lnTo>
                  <a:lnTo>
                    <a:pt x="126940" y="99167"/>
                  </a:lnTo>
                  <a:lnTo>
                    <a:pt x="147114" y="115335"/>
                  </a:lnTo>
                  <a:lnTo>
                    <a:pt x="154132" y="124560"/>
                  </a:lnTo>
                  <a:lnTo>
                    <a:pt x="156471" y="135389"/>
                  </a:lnTo>
                  <a:lnTo>
                    <a:pt x="152831" y="159899"/>
                  </a:lnTo>
                  <a:lnTo>
                    <a:pt x="137627" y="188828"/>
                  </a:lnTo>
                  <a:lnTo>
                    <a:pt x="128077" y="198468"/>
                  </a:lnTo>
                  <a:lnTo>
                    <a:pt x="115525" y="20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62 Forma libre"/>
            <p:cNvSpPr/>
            <p:nvPr/>
          </p:nvSpPr>
          <p:spPr>
            <a:xfrm>
              <a:off x="3927130" y="3553039"/>
              <a:ext cx="1937244" cy="52643"/>
            </a:xfrm>
            <a:custGeom>
              <a:avLst/>
              <a:gdLst/>
              <a:ahLst/>
              <a:cxnLst/>
              <a:rect l="0" t="0" r="0" b="0"/>
              <a:pathLst>
                <a:path w="1937244" h="52643">
                  <a:moveTo>
                    <a:pt x="0" y="52642"/>
                  </a:moveTo>
                  <a:lnTo>
                    <a:pt x="31066" y="45407"/>
                  </a:lnTo>
                  <a:lnTo>
                    <a:pt x="93563" y="43090"/>
                  </a:lnTo>
                  <a:lnTo>
                    <a:pt x="136340" y="42548"/>
                  </a:lnTo>
                  <a:lnTo>
                    <a:pt x="181868" y="39187"/>
                  </a:lnTo>
                  <a:lnTo>
                    <a:pt x="230569" y="34964"/>
                  </a:lnTo>
                  <a:lnTo>
                    <a:pt x="283409" y="33087"/>
                  </a:lnTo>
                  <a:lnTo>
                    <a:pt x="338089" y="29133"/>
                  </a:lnTo>
                  <a:lnTo>
                    <a:pt x="395926" y="24646"/>
                  </a:lnTo>
                  <a:lnTo>
                    <a:pt x="427727" y="23450"/>
                  </a:lnTo>
                  <a:lnTo>
                    <a:pt x="460627" y="22652"/>
                  </a:lnTo>
                  <a:lnTo>
                    <a:pt x="494257" y="20951"/>
                  </a:lnTo>
                  <a:lnTo>
                    <a:pt x="528376" y="18646"/>
                  </a:lnTo>
                  <a:lnTo>
                    <a:pt x="562821" y="15940"/>
                  </a:lnTo>
                  <a:lnTo>
                    <a:pt x="597482" y="14136"/>
                  </a:lnTo>
                  <a:lnTo>
                    <a:pt x="632288" y="12934"/>
                  </a:lnTo>
                  <a:lnTo>
                    <a:pt x="667190" y="12132"/>
                  </a:lnTo>
                  <a:lnTo>
                    <a:pt x="703327" y="11598"/>
                  </a:lnTo>
                  <a:lnTo>
                    <a:pt x="740286" y="11241"/>
                  </a:lnTo>
                  <a:lnTo>
                    <a:pt x="777793" y="11004"/>
                  </a:lnTo>
                  <a:lnTo>
                    <a:pt x="815666" y="10845"/>
                  </a:lnTo>
                  <a:lnTo>
                    <a:pt x="853783" y="10740"/>
                  </a:lnTo>
                  <a:lnTo>
                    <a:pt x="892063" y="10669"/>
                  </a:lnTo>
                  <a:lnTo>
                    <a:pt x="931620" y="10623"/>
                  </a:lnTo>
                  <a:lnTo>
                    <a:pt x="972030" y="10591"/>
                  </a:lnTo>
                  <a:lnTo>
                    <a:pt x="1013008" y="10570"/>
                  </a:lnTo>
                  <a:lnTo>
                    <a:pt x="1053195" y="9387"/>
                  </a:lnTo>
                  <a:lnTo>
                    <a:pt x="1092854" y="7427"/>
                  </a:lnTo>
                  <a:lnTo>
                    <a:pt x="1132162" y="4952"/>
                  </a:lnTo>
                  <a:lnTo>
                    <a:pt x="1170065" y="4471"/>
                  </a:lnTo>
                  <a:lnTo>
                    <a:pt x="1207033" y="5320"/>
                  </a:lnTo>
                  <a:lnTo>
                    <a:pt x="1243376" y="7056"/>
                  </a:lnTo>
                  <a:lnTo>
                    <a:pt x="1280473" y="7044"/>
                  </a:lnTo>
                  <a:lnTo>
                    <a:pt x="1318072" y="5865"/>
                  </a:lnTo>
                  <a:lnTo>
                    <a:pt x="1356006" y="3910"/>
                  </a:lnTo>
                  <a:lnTo>
                    <a:pt x="1394164" y="2607"/>
                  </a:lnTo>
                  <a:lnTo>
                    <a:pt x="1432471" y="1738"/>
                  </a:lnTo>
                  <a:lnTo>
                    <a:pt x="1470877" y="1159"/>
                  </a:lnTo>
                  <a:lnTo>
                    <a:pt x="1508179" y="772"/>
                  </a:lnTo>
                  <a:lnTo>
                    <a:pt x="1544746" y="515"/>
                  </a:lnTo>
                  <a:lnTo>
                    <a:pt x="1580822" y="343"/>
                  </a:lnTo>
                  <a:lnTo>
                    <a:pt x="1615401" y="229"/>
                  </a:lnTo>
                  <a:lnTo>
                    <a:pt x="1648982" y="153"/>
                  </a:lnTo>
                  <a:lnTo>
                    <a:pt x="1681898" y="102"/>
                  </a:lnTo>
                  <a:lnTo>
                    <a:pt x="1743428" y="45"/>
                  </a:lnTo>
                  <a:lnTo>
                    <a:pt x="1800800" y="20"/>
                  </a:lnTo>
                  <a:lnTo>
                    <a:pt x="1853595" y="9"/>
                  </a:lnTo>
                  <a:lnTo>
                    <a:pt x="1891878" y="4"/>
                  </a:lnTo>
                  <a:lnTo>
                    <a:pt x="193724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1273948" y="5742967"/>
            <a:ext cx="421141" cy="473783"/>
            <a:chOff x="1273948" y="5742967"/>
            <a:chExt cx="421141" cy="473783"/>
          </a:xfrm>
        </p:grpSpPr>
        <p:sp>
          <p:nvSpPr>
            <p:cNvPr id="65" name="64 Forma libre"/>
            <p:cNvSpPr/>
            <p:nvPr/>
          </p:nvSpPr>
          <p:spPr>
            <a:xfrm>
              <a:off x="1484518" y="5742967"/>
              <a:ext cx="210571" cy="473783"/>
            </a:xfrm>
            <a:custGeom>
              <a:avLst/>
              <a:gdLst/>
              <a:ahLst/>
              <a:cxnLst/>
              <a:rect l="0" t="0" r="0" b="0"/>
              <a:pathLst>
                <a:path w="210571" h="473783">
                  <a:moveTo>
                    <a:pt x="210570" y="0"/>
                  </a:moveTo>
                  <a:lnTo>
                    <a:pt x="191442" y="63450"/>
                  </a:lnTo>
                  <a:lnTo>
                    <a:pt x="172797" y="112126"/>
                  </a:lnTo>
                  <a:lnTo>
                    <a:pt x="146736" y="170483"/>
                  </a:lnTo>
                  <a:lnTo>
                    <a:pt x="123676" y="232227"/>
                  </a:lnTo>
                  <a:lnTo>
                    <a:pt x="102026" y="293806"/>
                  </a:lnTo>
                  <a:lnTo>
                    <a:pt x="80793" y="348446"/>
                  </a:lnTo>
                  <a:lnTo>
                    <a:pt x="52657" y="403184"/>
                  </a:lnTo>
                  <a:lnTo>
                    <a:pt x="8436" y="462500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1273948" y="5816666"/>
              <a:ext cx="400084" cy="368499"/>
            </a:xfrm>
            <a:custGeom>
              <a:avLst/>
              <a:gdLst/>
              <a:ahLst/>
              <a:cxnLst/>
              <a:rect l="0" t="0" r="0" b="0"/>
              <a:pathLst>
                <a:path w="400084" h="368499">
                  <a:moveTo>
                    <a:pt x="0" y="0"/>
                  </a:moveTo>
                  <a:lnTo>
                    <a:pt x="29309" y="47438"/>
                  </a:lnTo>
                  <a:lnTo>
                    <a:pt x="86857" y="106572"/>
                  </a:lnTo>
                  <a:lnTo>
                    <a:pt x="138083" y="147654"/>
                  </a:lnTo>
                  <a:lnTo>
                    <a:pt x="193262" y="195152"/>
                  </a:lnTo>
                  <a:lnTo>
                    <a:pt x="240797" y="235767"/>
                  </a:lnTo>
                  <a:lnTo>
                    <a:pt x="291926" y="277437"/>
                  </a:lnTo>
                  <a:lnTo>
                    <a:pt x="352029" y="331099"/>
                  </a:lnTo>
                  <a:lnTo>
                    <a:pt x="400083" y="368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3910416" y="4238646"/>
            <a:ext cx="863337" cy="616243"/>
            <a:chOff x="3910416" y="4238646"/>
            <a:chExt cx="863337" cy="616243"/>
          </a:xfrm>
        </p:grpSpPr>
        <p:sp>
          <p:nvSpPr>
            <p:cNvPr id="68" name="67 Forma libre"/>
            <p:cNvSpPr/>
            <p:nvPr/>
          </p:nvSpPr>
          <p:spPr>
            <a:xfrm>
              <a:off x="3910416" y="4238646"/>
              <a:ext cx="421141" cy="616243"/>
            </a:xfrm>
            <a:custGeom>
              <a:avLst/>
              <a:gdLst/>
              <a:ahLst/>
              <a:cxnLst/>
              <a:rect l="0" t="0" r="0" b="0"/>
              <a:pathLst>
                <a:path w="421141" h="616243">
                  <a:moveTo>
                    <a:pt x="421140" y="5589"/>
                  </a:moveTo>
                  <a:lnTo>
                    <a:pt x="404372" y="0"/>
                  </a:lnTo>
                  <a:lnTo>
                    <a:pt x="371588" y="2113"/>
                  </a:lnTo>
                  <a:lnTo>
                    <a:pt x="319758" y="13308"/>
                  </a:lnTo>
                  <a:lnTo>
                    <a:pt x="265153" y="23665"/>
                  </a:lnTo>
                  <a:lnTo>
                    <a:pt x="211145" y="32002"/>
                  </a:lnTo>
                  <a:lnTo>
                    <a:pt x="158097" y="49290"/>
                  </a:lnTo>
                  <a:lnTo>
                    <a:pt x="98949" y="76093"/>
                  </a:lnTo>
                  <a:lnTo>
                    <a:pt x="81802" y="93076"/>
                  </a:lnTo>
                  <a:lnTo>
                    <a:pt x="75591" y="102518"/>
                  </a:lnTo>
                  <a:lnTo>
                    <a:pt x="74961" y="113492"/>
                  </a:lnTo>
                  <a:lnTo>
                    <a:pt x="83619" y="138164"/>
                  </a:lnTo>
                  <a:lnTo>
                    <a:pt x="113813" y="172772"/>
                  </a:lnTo>
                  <a:lnTo>
                    <a:pt x="168192" y="215067"/>
                  </a:lnTo>
                  <a:lnTo>
                    <a:pt x="228299" y="251110"/>
                  </a:lnTo>
                  <a:lnTo>
                    <a:pt x="283831" y="291919"/>
                  </a:lnTo>
                  <a:lnTo>
                    <a:pt x="336854" y="334439"/>
                  </a:lnTo>
                  <a:lnTo>
                    <a:pt x="395953" y="396751"/>
                  </a:lnTo>
                  <a:lnTo>
                    <a:pt x="404097" y="420035"/>
                  </a:lnTo>
                  <a:lnTo>
                    <a:pt x="406268" y="432794"/>
                  </a:lnTo>
                  <a:lnTo>
                    <a:pt x="404206" y="444811"/>
                  </a:lnTo>
                  <a:lnTo>
                    <a:pt x="392557" y="467521"/>
                  </a:lnTo>
                  <a:lnTo>
                    <a:pt x="375681" y="483073"/>
                  </a:lnTo>
                  <a:lnTo>
                    <a:pt x="315561" y="518691"/>
                  </a:lnTo>
                  <a:lnTo>
                    <a:pt x="255938" y="538665"/>
                  </a:lnTo>
                  <a:lnTo>
                    <a:pt x="194880" y="556532"/>
                  </a:lnTo>
                  <a:lnTo>
                    <a:pt x="141224" y="570609"/>
                  </a:lnTo>
                  <a:lnTo>
                    <a:pt x="84801" y="588164"/>
                  </a:lnTo>
                  <a:lnTo>
                    <a:pt x="26447" y="605713"/>
                  </a:lnTo>
                  <a:lnTo>
                    <a:pt x="0" y="616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68 Forma libre"/>
            <p:cNvSpPr/>
            <p:nvPr/>
          </p:nvSpPr>
          <p:spPr>
            <a:xfrm>
              <a:off x="4605296" y="4433748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0"/>
                  </a:moveTo>
                  <a:lnTo>
                    <a:pt x="53028" y="14654"/>
                  </a:lnTo>
                  <a:lnTo>
                    <a:pt x="115814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69 Forma libre"/>
            <p:cNvSpPr/>
            <p:nvPr/>
          </p:nvSpPr>
          <p:spPr>
            <a:xfrm>
              <a:off x="4615825" y="4665375"/>
              <a:ext cx="157928" cy="34845"/>
            </a:xfrm>
            <a:custGeom>
              <a:avLst/>
              <a:gdLst/>
              <a:ahLst/>
              <a:cxnLst/>
              <a:rect l="0" t="0" r="0" b="0"/>
              <a:pathLst>
                <a:path w="157928" h="34845">
                  <a:moveTo>
                    <a:pt x="0" y="0"/>
                  </a:moveTo>
                  <a:lnTo>
                    <a:pt x="11179" y="11178"/>
                  </a:lnTo>
                  <a:lnTo>
                    <a:pt x="73217" y="34844"/>
                  </a:lnTo>
                  <a:lnTo>
                    <a:pt x="136706" y="32823"/>
                  </a:lnTo>
                  <a:lnTo>
                    <a:pt x="157927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5005379" y="3931248"/>
            <a:ext cx="473784" cy="931250"/>
            <a:chOff x="5005379" y="3931248"/>
            <a:chExt cx="473784" cy="931250"/>
          </a:xfrm>
        </p:grpSpPr>
        <p:sp>
          <p:nvSpPr>
            <p:cNvPr id="72" name="71 Forma libre"/>
            <p:cNvSpPr/>
            <p:nvPr/>
          </p:nvSpPr>
          <p:spPr>
            <a:xfrm>
              <a:off x="5136661" y="4033665"/>
              <a:ext cx="37175" cy="210571"/>
            </a:xfrm>
            <a:custGeom>
              <a:avLst/>
              <a:gdLst/>
              <a:ahLst/>
              <a:cxnLst/>
              <a:rect l="0" t="0" r="0" b="0"/>
              <a:pathLst>
                <a:path w="37175" h="210571">
                  <a:moveTo>
                    <a:pt x="5589" y="0"/>
                  </a:moveTo>
                  <a:lnTo>
                    <a:pt x="0" y="16767"/>
                  </a:lnTo>
                  <a:lnTo>
                    <a:pt x="3272" y="69516"/>
                  </a:lnTo>
                  <a:lnTo>
                    <a:pt x="8251" y="126209"/>
                  </a:lnTo>
                  <a:lnTo>
                    <a:pt x="23487" y="185769"/>
                  </a:lnTo>
                  <a:lnTo>
                    <a:pt x="3717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5026437" y="3931248"/>
              <a:ext cx="392719" cy="344573"/>
            </a:xfrm>
            <a:custGeom>
              <a:avLst/>
              <a:gdLst/>
              <a:ahLst/>
              <a:cxnLst/>
              <a:rect l="0" t="0" r="0" b="0"/>
              <a:pathLst>
                <a:path w="392719" h="344573">
                  <a:moveTo>
                    <a:pt x="0" y="102417"/>
                  </a:moveTo>
                  <a:lnTo>
                    <a:pt x="14572" y="59725"/>
                  </a:lnTo>
                  <a:lnTo>
                    <a:pt x="27533" y="40159"/>
                  </a:lnTo>
                  <a:lnTo>
                    <a:pt x="44992" y="23664"/>
                  </a:lnTo>
                  <a:lnTo>
                    <a:pt x="85730" y="6813"/>
                  </a:lnTo>
                  <a:lnTo>
                    <a:pt x="134846" y="0"/>
                  </a:lnTo>
                  <a:lnTo>
                    <a:pt x="192032" y="3571"/>
                  </a:lnTo>
                  <a:lnTo>
                    <a:pt x="249022" y="15258"/>
                  </a:lnTo>
                  <a:lnTo>
                    <a:pt x="300313" y="31951"/>
                  </a:lnTo>
                  <a:lnTo>
                    <a:pt x="339715" y="50733"/>
                  </a:lnTo>
                  <a:lnTo>
                    <a:pt x="358045" y="66578"/>
                  </a:lnTo>
                  <a:lnTo>
                    <a:pt x="380348" y="101807"/>
                  </a:lnTo>
                  <a:lnTo>
                    <a:pt x="390532" y="128272"/>
                  </a:lnTo>
                  <a:lnTo>
                    <a:pt x="392718" y="152513"/>
                  </a:lnTo>
                  <a:lnTo>
                    <a:pt x="388620" y="176154"/>
                  </a:lnTo>
                  <a:lnTo>
                    <a:pt x="379001" y="202260"/>
                  </a:lnTo>
                  <a:lnTo>
                    <a:pt x="349252" y="237675"/>
                  </a:lnTo>
                  <a:lnTo>
                    <a:pt x="288873" y="272677"/>
                  </a:lnTo>
                  <a:lnTo>
                    <a:pt x="239100" y="296104"/>
                  </a:lnTo>
                  <a:lnTo>
                    <a:pt x="182887" y="328630"/>
                  </a:lnTo>
                  <a:lnTo>
                    <a:pt x="147398" y="3445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73 Forma libre"/>
            <p:cNvSpPr/>
            <p:nvPr/>
          </p:nvSpPr>
          <p:spPr>
            <a:xfrm>
              <a:off x="5005379" y="4413139"/>
              <a:ext cx="473784" cy="31138"/>
            </a:xfrm>
            <a:custGeom>
              <a:avLst/>
              <a:gdLst/>
              <a:ahLst/>
              <a:cxnLst/>
              <a:rect l="0" t="0" r="0" b="0"/>
              <a:pathLst>
                <a:path w="473784" h="31138">
                  <a:moveTo>
                    <a:pt x="0" y="31137"/>
                  </a:moveTo>
                  <a:lnTo>
                    <a:pt x="52051" y="28018"/>
                  </a:lnTo>
                  <a:lnTo>
                    <a:pt x="111538" y="16483"/>
                  </a:lnTo>
                  <a:lnTo>
                    <a:pt x="165489" y="11345"/>
                  </a:lnTo>
                  <a:lnTo>
                    <a:pt x="221206" y="7211"/>
                  </a:lnTo>
                  <a:lnTo>
                    <a:pt x="277272" y="1065"/>
                  </a:lnTo>
                  <a:lnTo>
                    <a:pt x="336139" y="0"/>
                  </a:lnTo>
                  <a:lnTo>
                    <a:pt x="394265" y="5274"/>
                  </a:lnTo>
                  <a:lnTo>
                    <a:pt x="453223" y="17536"/>
                  </a:lnTo>
                  <a:lnTo>
                    <a:pt x="473783" y="31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74 Forma libre"/>
            <p:cNvSpPr/>
            <p:nvPr/>
          </p:nvSpPr>
          <p:spPr>
            <a:xfrm>
              <a:off x="5149853" y="4591676"/>
              <a:ext cx="192439" cy="270822"/>
            </a:xfrm>
            <a:custGeom>
              <a:avLst/>
              <a:gdLst/>
              <a:ahLst/>
              <a:cxnLst/>
              <a:rect l="0" t="0" r="0" b="0"/>
              <a:pathLst>
                <a:path w="192439" h="270822">
                  <a:moveTo>
                    <a:pt x="76625" y="0"/>
                  </a:moveTo>
                  <a:lnTo>
                    <a:pt x="47316" y="34897"/>
                  </a:lnTo>
                  <a:lnTo>
                    <a:pt x="16411" y="92997"/>
                  </a:lnTo>
                  <a:lnTo>
                    <a:pt x="0" y="142112"/>
                  </a:lnTo>
                  <a:lnTo>
                    <a:pt x="239" y="183007"/>
                  </a:lnTo>
                  <a:lnTo>
                    <a:pt x="13308" y="224759"/>
                  </a:lnTo>
                  <a:lnTo>
                    <a:pt x="28597" y="243392"/>
                  </a:lnTo>
                  <a:lnTo>
                    <a:pt x="48260" y="255573"/>
                  </a:lnTo>
                  <a:lnTo>
                    <a:pt x="85638" y="267837"/>
                  </a:lnTo>
                  <a:lnTo>
                    <a:pt x="126349" y="270821"/>
                  </a:lnTo>
                  <a:lnTo>
                    <a:pt x="172668" y="265061"/>
                  </a:lnTo>
                  <a:lnTo>
                    <a:pt x="192438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75 Forma libre"/>
            <p:cNvSpPr/>
            <p:nvPr/>
          </p:nvSpPr>
          <p:spPr>
            <a:xfrm>
              <a:off x="5131721" y="4728546"/>
              <a:ext cx="136872" cy="42115"/>
            </a:xfrm>
            <a:custGeom>
              <a:avLst/>
              <a:gdLst/>
              <a:ahLst/>
              <a:cxnLst/>
              <a:rect l="0" t="0" r="0" b="0"/>
              <a:pathLst>
                <a:path w="136872" h="42115">
                  <a:moveTo>
                    <a:pt x="0" y="0"/>
                  </a:moveTo>
                  <a:lnTo>
                    <a:pt x="58617" y="23719"/>
                  </a:lnTo>
                  <a:lnTo>
                    <a:pt x="117309" y="38883"/>
                  </a:lnTo>
                  <a:lnTo>
                    <a:pt x="136871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6559254" y="2958508"/>
            <a:ext cx="2230100" cy="726467"/>
            <a:chOff x="6559254" y="2958508"/>
            <a:chExt cx="2230100" cy="726467"/>
          </a:xfrm>
        </p:grpSpPr>
        <p:sp>
          <p:nvSpPr>
            <p:cNvPr id="78" name="77 Forma libre"/>
            <p:cNvSpPr/>
            <p:nvPr/>
          </p:nvSpPr>
          <p:spPr>
            <a:xfrm>
              <a:off x="6625188" y="2958508"/>
              <a:ext cx="744762" cy="545794"/>
            </a:xfrm>
            <a:custGeom>
              <a:avLst/>
              <a:gdLst/>
              <a:ahLst/>
              <a:cxnLst/>
              <a:rect l="0" t="0" r="0" b="0"/>
              <a:pathLst>
                <a:path w="744762" h="545794">
                  <a:moveTo>
                    <a:pt x="418377" y="0"/>
                  </a:moveTo>
                  <a:lnTo>
                    <a:pt x="407198" y="11178"/>
                  </a:lnTo>
                  <a:lnTo>
                    <a:pt x="347596" y="42662"/>
                  </a:lnTo>
                  <a:lnTo>
                    <a:pt x="291250" y="70045"/>
                  </a:lnTo>
                  <a:lnTo>
                    <a:pt x="238544" y="95421"/>
                  </a:lnTo>
                  <a:lnTo>
                    <a:pt x="183073" y="122964"/>
                  </a:lnTo>
                  <a:lnTo>
                    <a:pt x="121361" y="169397"/>
                  </a:lnTo>
                  <a:lnTo>
                    <a:pt x="62673" y="222392"/>
                  </a:lnTo>
                  <a:lnTo>
                    <a:pt x="29963" y="274690"/>
                  </a:lnTo>
                  <a:lnTo>
                    <a:pt x="6561" y="324491"/>
                  </a:lnTo>
                  <a:lnTo>
                    <a:pt x="0" y="362997"/>
                  </a:lnTo>
                  <a:lnTo>
                    <a:pt x="3645" y="398453"/>
                  </a:lnTo>
                  <a:lnTo>
                    <a:pt x="17723" y="431185"/>
                  </a:lnTo>
                  <a:lnTo>
                    <a:pt x="36712" y="457521"/>
                  </a:lnTo>
                  <a:lnTo>
                    <a:pt x="62746" y="480143"/>
                  </a:lnTo>
                  <a:lnTo>
                    <a:pt x="124811" y="504357"/>
                  </a:lnTo>
                  <a:lnTo>
                    <a:pt x="185564" y="519206"/>
                  </a:lnTo>
                  <a:lnTo>
                    <a:pt x="246654" y="517763"/>
                  </a:lnTo>
                  <a:lnTo>
                    <a:pt x="295486" y="515280"/>
                  </a:lnTo>
                  <a:lnTo>
                    <a:pt x="357621" y="501433"/>
                  </a:lnTo>
                  <a:lnTo>
                    <a:pt x="420284" y="476515"/>
                  </a:lnTo>
                  <a:lnTo>
                    <a:pt x="476552" y="449062"/>
                  </a:lnTo>
                  <a:lnTo>
                    <a:pt x="527944" y="414101"/>
                  </a:lnTo>
                  <a:lnTo>
                    <a:pt x="545338" y="387469"/>
                  </a:lnTo>
                  <a:lnTo>
                    <a:pt x="546301" y="378805"/>
                  </a:lnTo>
                  <a:lnTo>
                    <a:pt x="541133" y="362940"/>
                  </a:lnTo>
                  <a:lnTo>
                    <a:pt x="532970" y="358943"/>
                  </a:lnTo>
                  <a:lnTo>
                    <a:pt x="508301" y="357622"/>
                  </a:lnTo>
                  <a:lnTo>
                    <a:pt x="450713" y="369376"/>
                  </a:lnTo>
                  <a:lnTo>
                    <a:pt x="407997" y="388298"/>
                  </a:lnTo>
                  <a:lnTo>
                    <a:pt x="352116" y="446032"/>
                  </a:lnTo>
                  <a:lnTo>
                    <a:pt x="331934" y="476089"/>
                  </a:lnTo>
                  <a:lnTo>
                    <a:pt x="322246" y="500934"/>
                  </a:lnTo>
                  <a:lnTo>
                    <a:pt x="323400" y="524454"/>
                  </a:lnTo>
                  <a:lnTo>
                    <a:pt x="326983" y="535639"/>
                  </a:lnTo>
                  <a:lnTo>
                    <a:pt x="334052" y="541926"/>
                  </a:lnTo>
                  <a:lnTo>
                    <a:pt x="343442" y="544948"/>
                  </a:lnTo>
                  <a:lnTo>
                    <a:pt x="354383" y="545793"/>
                  </a:lnTo>
                  <a:lnTo>
                    <a:pt x="397726" y="530214"/>
                  </a:lnTo>
                  <a:lnTo>
                    <a:pt x="459158" y="486543"/>
                  </a:lnTo>
                  <a:lnTo>
                    <a:pt x="488562" y="460796"/>
                  </a:lnTo>
                  <a:lnTo>
                    <a:pt x="546593" y="404065"/>
                  </a:lnTo>
                  <a:lnTo>
                    <a:pt x="554158" y="403907"/>
                  </a:lnTo>
                  <a:lnTo>
                    <a:pt x="560370" y="408482"/>
                  </a:lnTo>
                  <a:lnTo>
                    <a:pt x="565682" y="416210"/>
                  </a:lnTo>
                  <a:lnTo>
                    <a:pt x="568464" y="437277"/>
                  </a:lnTo>
                  <a:lnTo>
                    <a:pt x="569692" y="472324"/>
                  </a:lnTo>
                  <a:lnTo>
                    <a:pt x="571896" y="483339"/>
                  </a:lnTo>
                  <a:lnTo>
                    <a:pt x="576875" y="489512"/>
                  </a:lnTo>
                  <a:lnTo>
                    <a:pt x="583704" y="492458"/>
                  </a:lnTo>
                  <a:lnTo>
                    <a:pt x="591766" y="493251"/>
                  </a:lnTo>
                  <a:lnTo>
                    <a:pt x="600650" y="487932"/>
                  </a:lnTo>
                  <a:lnTo>
                    <a:pt x="619880" y="466422"/>
                  </a:lnTo>
                  <a:lnTo>
                    <a:pt x="644010" y="413360"/>
                  </a:lnTo>
                  <a:lnTo>
                    <a:pt x="663161" y="354699"/>
                  </a:lnTo>
                  <a:lnTo>
                    <a:pt x="679249" y="304358"/>
                  </a:lnTo>
                  <a:lnTo>
                    <a:pt x="688305" y="255516"/>
                  </a:lnTo>
                  <a:lnTo>
                    <a:pt x="696953" y="197091"/>
                  </a:lnTo>
                  <a:lnTo>
                    <a:pt x="700352" y="141444"/>
                  </a:lnTo>
                  <a:lnTo>
                    <a:pt x="698777" y="139919"/>
                  </a:lnTo>
                  <a:lnTo>
                    <a:pt x="696557" y="142412"/>
                  </a:lnTo>
                  <a:lnTo>
                    <a:pt x="685760" y="201743"/>
                  </a:lnTo>
                  <a:lnTo>
                    <a:pt x="682413" y="262162"/>
                  </a:lnTo>
                  <a:lnTo>
                    <a:pt x="687342" y="319157"/>
                  </a:lnTo>
                  <a:lnTo>
                    <a:pt x="700749" y="374306"/>
                  </a:lnTo>
                  <a:lnTo>
                    <a:pt x="725808" y="431047"/>
                  </a:lnTo>
                  <a:lnTo>
                    <a:pt x="744761" y="463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78 Forma libre"/>
            <p:cNvSpPr/>
            <p:nvPr/>
          </p:nvSpPr>
          <p:spPr>
            <a:xfrm>
              <a:off x="7394732" y="3007577"/>
              <a:ext cx="901725" cy="496252"/>
            </a:xfrm>
            <a:custGeom>
              <a:avLst/>
              <a:gdLst/>
              <a:ahLst/>
              <a:cxnLst/>
              <a:rect l="0" t="0" r="0" b="0"/>
              <a:pathLst>
                <a:path w="901725" h="496252">
                  <a:moveTo>
                    <a:pt x="122615" y="277314"/>
                  </a:moveTo>
                  <a:lnTo>
                    <a:pt x="98569" y="286890"/>
                  </a:lnTo>
                  <a:lnTo>
                    <a:pt x="63022" y="316717"/>
                  </a:lnTo>
                  <a:lnTo>
                    <a:pt x="36062" y="352558"/>
                  </a:lnTo>
                  <a:lnTo>
                    <a:pt x="8849" y="403859"/>
                  </a:lnTo>
                  <a:lnTo>
                    <a:pt x="0" y="446480"/>
                  </a:lnTo>
                  <a:lnTo>
                    <a:pt x="2967" y="484975"/>
                  </a:lnTo>
                  <a:lnTo>
                    <a:pt x="10094" y="491794"/>
                  </a:lnTo>
                  <a:lnTo>
                    <a:pt x="20695" y="495170"/>
                  </a:lnTo>
                  <a:lnTo>
                    <a:pt x="33611" y="496251"/>
                  </a:lnTo>
                  <a:lnTo>
                    <a:pt x="60442" y="488093"/>
                  </a:lnTo>
                  <a:lnTo>
                    <a:pt x="85624" y="472769"/>
                  </a:lnTo>
                  <a:lnTo>
                    <a:pt x="128460" y="429698"/>
                  </a:lnTo>
                  <a:lnTo>
                    <a:pt x="157478" y="377561"/>
                  </a:lnTo>
                  <a:lnTo>
                    <a:pt x="171646" y="353454"/>
                  </a:lnTo>
                  <a:lnTo>
                    <a:pt x="176359" y="350301"/>
                  </a:lnTo>
                  <a:lnTo>
                    <a:pt x="179502" y="352878"/>
                  </a:lnTo>
                  <a:lnTo>
                    <a:pt x="199807" y="409958"/>
                  </a:lnTo>
                  <a:lnTo>
                    <a:pt x="205661" y="418386"/>
                  </a:lnTo>
                  <a:lnTo>
                    <a:pt x="211904" y="421665"/>
                  </a:lnTo>
                  <a:lnTo>
                    <a:pt x="218406" y="421511"/>
                  </a:lnTo>
                  <a:lnTo>
                    <a:pt x="225081" y="419069"/>
                  </a:lnTo>
                  <a:lnTo>
                    <a:pt x="245652" y="398865"/>
                  </a:lnTo>
                  <a:lnTo>
                    <a:pt x="266565" y="370651"/>
                  </a:lnTo>
                  <a:lnTo>
                    <a:pt x="273564" y="367615"/>
                  </a:lnTo>
                  <a:lnTo>
                    <a:pt x="280570" y="369100"/>
                  </a:lnTo>
                  <a:lnTo>
                    <a:pt x="287580" y="373600"/>
                  </a:lnTo>
                  <a:lnTo>
                    <a:pt x="298488" y="391078"/>
                  </a:lnTo>
                  <a:lnTo>
                    <a:pt x="325504" y="452999"/>
                  </a:lnTo>
                  <a:lnTo>
                    <a:pt x="331574" y="461118"/>
                  </a:lnTo>
                  <a:lnTo>
                    <a:pt x="337960" y="464191"/>
                  </a:lnTo>
                  <a:lnTo>
                    <a:pt x="344558" y="463899"/>
                  </a:lnTo>
                  <a:lnTo>
                    <a:pt x="351295" y="461366"/>
                  </a:lnTo>
                  <a:lnTo>
                    <a:pt x="361902" y="446073"/>
                  </a:lnTo>
                  <a:lnTo>
                    <a:pt x="369344" y="423678"/>
                  </a:lnTo>
                  <a:lnTo>
                    <a:pt x="377243" y="371173"/>
                  </a:lnTo>
                  <a:lnTo>
                    <a:pt x="384132" y="310152"/>
                  </a:lnTo>
                  <a:lnTo>
                    <a:pt x="385326" y="259098"/>
                  </a:lnTo>
                  <a:lnTo>
                    <a:pt x="385679" y="206926"/>
                  </a:lnTo>
                  <a:lnTo>
                    <a:pt x="384629" y="144131"/>
                  </a:lnTo>
                  <a:lnTo>
                    <a:pt x="378583" y="92663"/>
                  </a:lnTo>
                  <a:lnTo>
                    <a:pt x="376273" y="35820"/>
                  </a:lnTo>
                  <a:lnTo>
                    <a:pt x="375588" y="0"/>
                  </a:lnTo>
                  <a:lnTo>
                    <a:pt x="378476" y="35493"/>
                  </a:lnTo>
                  <a:lnTo>
                    <a:pt x="384375" y="88517"/>
                  </a:lnTo>
                  <a:lnTo>
                    <a:pt x="392776" y="148081"/>
                  </a:lnTo>
                  <a:lnTo>
                    <a:pt x="396465" y="197819"/>
                  </a:lnTo>
                  <a:lnTo>
                    <a:pt x="405617" y="248431"/>
                  </a:lnTo>
                  <a:lnTo>
                    <a:pt x="425959" y="308047"/>
                  </a:lnTo>
                  <a:lnTo>
                    <a:pt x="447178" y="359294"/>
                  </a:lnTo>
                  <a:lnTo>
                    <a:pt x="487751" y="418927"/>
                  </a:lnTo>
                  <a:lnTo>
                    <a:pt x="514293" y="435997"/>
                  </a:lnTo>
                  <a:lnTo>
                    <a:pt x="534170" y="438307"/>
                  </a:lnTo>
                  <a:lnTo>
                    <a:pt x="544384" y="437285"/>
                  </a:lnTo>
                  <a:lnTo>
                    <a:pt x="552364" y="431925"/>
                  </a:lnTo>
                  <a:lnTo>
                    <a:pt x="564349" y="413491"/>
                  </a:lnTo>
                  <a:lnTo>
                    <a:pt x="572085" y="376804"/>
                  </a:lnTo>
                  <a:lnTo>
                    <a:pt x="574376" y="336298"/>
                  </a:lnTo>
                  <a:lnTo>
                    <a:pt x="568673" y="314838"/>
                  </a:lnTo>
                  <a:lnTo>
                    <a:pt x="563877" y="305840"/>
                  </a:lnTo>
                  <a:lnTo>
                    <a:pt x="557169" y="302180"/>
                  </a:lnTo>
                  <a:lnTo>
                    <a:pt x="549189" y="302080"/>
                  </a:lnTo>
                  <a:lnTo>
                    <a:pt x="540359" y="304353"/>
                  </a:lnTo>
                  <a:lnTo>
                    <a:pt x="533303" y="309378"/>
                  </a:lnTo>
                  <a:lnTo>
                    <a:pt x="522342" y="324320"/>
                  </a:lnTo>
                  <a:lnTo>
                    <a:pt x="504005" y="363642"/>
                  </a:lnTo>
                  <a:lnTo>
                    <a:pt x="499963" y="395621"/>
                  </a:lnTo>
                  <a:lnTo>
                    <a:pt x="503235" y="426991"/>
                  </a:lnTo>
                  <a:lnTo>
                    <a:pt x="512488" y="452632"/>
                  </a:lnTo>
                  <a:lnTo>
                    <a:pt x="520572" y="459703"/>
                  </a:lnTo>
                  <a:lnTo>
                    <a:pt x="530639" y="463248"/>
                  </a:lnTo>
                  <a:lnTo>
                    <a:pt x="542030" y="464441"/>
                  </a:lnTo>
                  <a:lnTo>
                    <a:pt x="551964" y="460557"/>
                  </a:lnTo>
                  <a:lnTo>
                    <a:pt x="569240" y="443763"/>
                  </a:lnTo>
                  <a:lnTo>
                    <a:pt x="586531" y="402412"/>
                  </a:lnTo>
                  <a:lnTo>
                    <a:pt x="594449" y="346566"/>
                  </a:lnTo>
                  <a:lnTo>
                    <a:pt x="595098" y="346878"/>
                  </a:lnTo>
                  <a:lnTo>
                    <a:pt x="605802" y="400469"/>
                  </a:lnTo>
                  <a:lnTo>
                    <a:pt x="629148" y="450123"/>
                  </a:lnTo>
                  <a:lnTo>
                    <a:pt x="635779" y="459201"/>
                  </a:lnTo>
                  <a:lnTo>
                    <a:pt x="643709" y="461743"/>
                  </a:lnTo>
                  <a:lnTo>
                    <a:pt x="652505" y="459928"/>
                  </a:lnTo>
                  <a:lnTo>
                    <a:pt x="661879" y="455209"/>
                  </a:lnTo>
                  <a:lnTo>
                    <a:pt x="675413" y="434367"/>
                  </a:lnTo>
                  <a:lnTo>
                    <a:pt x="696318" y="372172"/>
                  </a:lnTo>
                  <a:lnTo>
                    <a:pt x="700623" y="315636"/>
                  </a:lnTo>
                  <a:lnTo>
                    <a:pt x="701474" y="254078"/>
                  </a:lnTo>
                  <a:lnTo>
                    <a:pt x="701621" y="205439"/>
                  </a:lnTo>
                  <a:lnTo>
                    <a:pt x="701671" y="145007"/>
                  </a:lnTo>
                  <a:lnTo>
                    <a:pt x="698562" y="91129"/>
                  </a:lnTo>
                  <a:lnTo>
                    <a:pt x="687028" y="40756"/>
                  </a:lnTo>
                  <a:lnTo>
                    <a:pt x="683724" y="36550"/>
                  </a:lnTo>
                  <a:lnTo>
                    <a:pt x="680351" y="38426"/>
                  </a:lnTo>
                  <a:lnTo>
                    <a:pt x="676933" y="44356"/>
                  </a:lnTo>
                  <a:lnTo>
                    <a:pt x="671448" y="103136"/>
                  </a:lnTo>
                  <a:lnTo>
                    <a:pt x="671667" y="153696"/>
                  </a:lnTo>
                  <a:lnTo>
                    <a:pt x="678509" y="216414"/>
                  </a:lnTo>
                  <a:lnTo>
                    <a:pt x="685797" y="279193"/>
                  </a:lnTo>
                  <a:lnTo>
                    <a:pt x="698502" y="336654"/>
                  </a:lnTo>
                  <a:lnTo>
                    <a:pt x="715395" y="389944"/>
                  </a:lnTo>
                  <a:lnTo>
                    <a:pt x="740916" y="440202"/>
                  </a:lnTo>
                  <a:lnTo>
                    <a:pt x="745387" y="443228"/>
                  </a:lnTo>
                  <a:lnTo>
                    <a:pt x="748366" y="439396"/>
                  </a:lnTo>
                  <a:lnTo>
                    <a:pt x="760042" y="376826"/>
                  </a:lnTo>
                  <a:lnTo>
                    <a:pt x="765155" y="368222"/>
                  </a:lnTo>
                  <a:lnTo>
                    <a:pt x="773243" y="363656"/>
                  </a:lnTo>
                  <a:lnTo>
                    <a:pt x="822966" y="361613"/>
                  </a:lnTo>
                  <a:lnTo>
                    <a:pt x="883177" y="361556"/>
                  </a:lnTo>
                  <a:lnTo>
                    <a:pt x="891699" y="356872"/>
                  </a:lnTo>
                  <a:lnTo>
                    <a:pt x="896211" y="349070"/>
                  </a:lnTo>
                  <a:lnTo>
                    <a:pt x="901724" y="287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79 Forma libre"/>
            <p:cNvSpPr/>
            <p:nvPr/>
          </p:nvSpPr>
          <p:spPr>
            <a:xfrm>
              <a:off x="8233285" y="3158549"/>
              <a:ext cx="21059" cy="21058"/>
            </a:xfrm>
            <a:custGeom>
              <a:avLst/>
              <a:gdLst/>
              <a:ahLst/>
              <a:cxnLst/>
              <a:rect l="0" t="0" r="0" b="0"/>
              <a:pathLst>
                <a:path w="21059" h="21058">
                  <a:moveTo>
                    <a:pt x="21058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80 Forma libre"/>
            <p:cNvSpPr/>
            <p:nvPr/>
          </p:nvSpPr>
          <p:spPr>
            <a:xfrm>
              <a:off x="8298610" y="3232249"/>
              <a:ext cx="95113" cy="187707"/>
            </a:xfrm>
            <a:custGeom>
              <a:avLst/>
              <a:gdLst/>
              <a:ahLst/>
              <a:cxnLst/>
              <a:rect l="0" t="0" r="0" b="0"/>
              <a:pathLst>
                <a:path w="95113" h="187707">
                  <a:moveTo>
                    <a:pt x="39960" y="0"/>
                  </a:moveTo>
                  <a:lnTo>
                    <a:pt x="20174" y="48931"/>
                  </a:lnTo>
                  <a:lnTo>
                    <a:pt x="5116" y="102472"/>
                  </a:lnTo>
                  <a:lnTo>
                    <a:pt x="0" y="141626"/>
                  </a:lnTo>
                  <a:lnTo>
                    <a:pt x="5042" y="165890"/>
                  </a:lnTo>
                  <a:lnTo>
                    <a:pt x="9663" y="177274"/>
                  </a:lnTo>
                  <a:lnTo>
                    <a:pt x="18592" y="183693"/>
                  </a:lnTo>
                  <a:lnTo>
                    <a:pt x="44111" y="187706"/>
                  </a:lnTo>
                  <a:lnTo>
                    <a:pt x="55596" y="184799"/>
                  </a:lnTo>
                  <a:lnTo>
                    <a:pt x="74596" y="172210"/>
                  </a:lnTo>
                  <a:lnTo>
                    <a:pt x="87719" y="148678"/>
                  </a:lnTo>
                  <a:lnTo>
                    <a:pt x="95112" y="119891"/>
                  </a:lnTo>
                  <a:lnTo>
                    <a:pt x="90326" y="66403"/>
                  </a:lnTo>
                  <a:lnTo>
                    <a:pt x="82075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81 Forma libre"/>
            <p:cNvSpPr/>
            <p:nvPr/>
          </p:nvSpPr>
          <p:spPr>
            <a:xfrm>
              <a:off x="8412269" y="3213702"/>
              <a:ext cx="377085" cy="165947"/>
            </a:xfrm>
            <a:custGeom>
              <a:avLst/>
              <a:gdLst/>
              <a:ahLst/>
              <a:cxnLst/>
              <a:rect l="0" t="0" r="0" b="0"/>
              <a:pathLst>
                <a:path w="377085" h="165947">
                  <a:moveTo>
                    <a:pt x="0" y="8018"/>
                  </a:moveTo>
                  <a:lnTo>
                    <a:pt x="16768" y="19197"/>
                  </a:lnTo>
                  <a:lnTo>
                    <a:pt x="28120" y="37163"/>
                  </a:lnTo>
                  <a:lnTo>
                    <a:pt x="35895" y="60746"/>
                  </a:lnTo>
                  <a:lnTo>
                    <a:pt x="39351" y="86825"/>
                  </a:lnTo>
                  <a:lnTo>
                    <a:pt x="43782" y="94481"/>
                  </a:lnTo>
                  <a:lnTo>
                    <a:pt x="50245" y="98416"/>
                  </a:lnTo>
                  <a:lnTo>
                    <a:pt x="58064" y="99869"/>
                  </a:lnTo>
                  <a:lnTo>
                    <a:pt x="65616" y="98498"/>
                  </a:lnTo>
                  <a:lnTo>
                    <a:pt x="124342" y="75093"/>
                  </a:lnTo>
                  <a:lnTo>
                    <a:pt x="171181" y="54500"/>
                  </a:lnTo>
                  <a:lnTo>
                    <a:pt x="225147" y="22919"/>
                  </a:lnTo>
                  <a:lnTo>
                    <a:pt x="255704" y="1255"/>
                  </a:lnTo>
                  <a:lnTo>
                    <a:pt x="259377" y="0"/>
                  </a:lnTo>
                  <a:lnTo>
                    <a:pt x="259486" y="2673"/>
                  </a:lnTo>
                  <a:lnTo>
                    <a:pt x="252198" y="15001"/>
                  </a:lnTo>
                  <a:lnTo>
                    <a:pt x="237261" y="32179"/>
                  </a:lnTo>
                  <a:lnTo>
                    <a:pt x="233044" y="41673"/>
                  </a:lnTo>
                  <a:lnTo>
                    <a:pt x="231477" y="61581"/>
                  </a:lnTo>
                  <a:lnTo>
                    <a:pt x="235037" y="69463"/>
                  </a:lnTo>
                  <a:lnTo>
                    <a:pt x="248350" y="81340"/>
                  </a:lnTo>
                  <a:lnTo>
                    <a:pt x="301135" y="98497"/>
                  </a:lnTo>
                  <a:lnTo>
                    <a:pt x="354715" y="113152"/>
                  </a:lnTo>
                  <a:lnTo>
                    <a:pt x="366328" y="116712"/>
                  </a:lnTo>
                  <a:lnTo>
                    <a:pt x="372901" y="122594"/>
                  </a:lnTo>
                  <a:lnTo>
                    <a:pt x="376112" y="130026"/>
                  </a:lnTo>
                  <a:lnTo>
                    <a:pt x="377084" y="138490"/>
                  </a:lnTo>
                  <a:lnTo>
                    <a:pt x="373052" y="145302"/>
                  </a:lnTo>
                  <a:lnTo>
                    <a:pt x="356094" y="155991"/>
                  </a:lnTo>
                  <a:lnTo>
                    <a:pt x="305328" y="1659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82 Forma libre"/>
            <p:cNvSpPr/>
            <p:nvPr/>
          </p:nvSpPr>
          <p:spPr>
            <a:xfrm>
              <a:off x="6559254" y="3581334"/>
              <a:ext cx="2000416" cy="103641"/>
            </a:xfrm>
            <a:custGeom>
              <a:avLst/>
              <a:gdLst/>
              <a:ahLst/>
              <a:cxnLst/>
              <a:rect l="0" t="0" r="0" b="0"/>
              <a:pathLst>
                <a:path w="2000416" h="103641">
                  <a:moveTo>
                    <a:pt x="0" y="50998"/>
                  </a:moveTo>
                  <a:lnTo>
                    <a:pt x="59358" y="54117"/>
                  </a:lnTo>
                  <a:lnTo>
                    <a:pt x="115711" y="60063"/>
                  </a:lnTo>
                  <a:lnTo>
                    <a:pt x="171545" y="61093"/>
                  </a:lnTo>
                  <a:lnTo>
                    <a:pt x="232543" y="61398"/>
                  </a:lnTo>
                  <a:lnTo>
                    <a:pt x="280387" y="58349"/>
                  </a:lnTo>
                  <a:lnTo>
                    <a:pt x="332846" y="54265"/>
                  </a:lnTo>
                  <a:lnTo>
                    <a:pt x="387358" y="52450"/>
                  </a:lnTo>
                  <a:lnTo>
                    <a:pt x="445900" y="48524"/>
                  </a:lnTo>
                  <a:lnTo>
                    <a:pt x="507013" y="42879"/>
                  </a:lnTo>
                  <a:lnTo>
                    <a:pt x="569271" y="36471"/>
                  </a:lnTo>
                  <a:lnTo>
                    <a:pt x="602952" y="33124"/>
                  </a:lnTo>
                  <a:lnTo>
                    <a:pt x="638275" y="29723"/>
                  </a:lnTo>
                  <a:lnTo>
                    <a:pt x="674691" y="26286"/>
                  </a:lnTo>
                  <a:lnTo>
                    <a:pt x="710667" y="22825"/>
                  </a:lnTo>
                  <a:lnTo>
                    <a:pt x="746349" y="19348"/>
                  </a:lnTo>
                  <a:lnTo>
                    <a:pt x="781835" y="15860"/>
                  </a:lnTo>
                  <a:lnTo>
                    <a:pt x="818361" y="13535"/>
                  </a:lnTo>
                  <a:lnTo>
                    <a:pt x="855580" y="11984"/>
                  </a:lnTo>
                  <a:lnTo>
                    <a:pt x="893261" y="10951"/>
                  </a:lnTo>
                  <a:lnTo>
                    <a:pt x="931249" y="9092"/>
                  </a:lnTo>
                  <a:lnTo>
                    <a:pt x="969443" y="6683"/>
                  </a:lnTo>
                  <a:lnTo>
                    <a:pt x="1007774" y="3907"/>
                  </a:lnTo>
                  <a:lnTo>
                    <a:pt x="1046196" y="2057"/>
                  </a:lnTo>
                  <a:lnTo>
                    <a:pt x="1084679" y="823"/>
                  </a:lnTo>
                  <a:lnTo>
                    <a:pt x="1123202" y="0"/>
                  </a:lnTo>
                  <a:lnTo>
                    <a:pt x="1161752" y="622"/>
                  </a:lnTo>
                  <a:lnTo>
                    <a:pt x="1200320" y="2206"/>
                  </a:lnTo>
                  <a:lnTo>
                    <a:pt x="1238901" y="4432"/>
                  </a:lnTo>
                  <a:lnTo>
                    <a:pt x="1276320" y="5916"/>
                  </a:lnTo>
                  <a:lnTo>
                    <a:pt x="1312963" y="6905"/>
                  </a:lnTo>
                  <a:lnTo>
                    <a:pt x="1349091" y="7565"/>
                  </a:lnTo>
                  <a:lnTo>
                    <a:pt x="1386045" y="9174"/>
                  </a:lnTo>
                  <a:lnTo>
                    <a:pt x="1423549" y="11417"/>
                  </a:lnTo>
                  <a:lnTo>
                    <a:pt x="1461420" y="14082"/>
                  </a:lnTo>
                  <a:lnTo>
                    <a:pt x="1497195" y="17029"/>
                  </a:lnTo>
                  <a:lnTo>
                    <a:pt x="1531574" y="20163"/>
                  </a:lnTo>
                  <a:lnTo>
                    <a:pt x="1565022" y="23422"/>
                  </a:lnTo>
                  <a:lnTo>
                    <a:pt x="1599019" y="26765"/>
                  </a:lnTo>
                  <a:lnTo>
                    <a:pt x="1633382" y="30163"/>
                  </a:lnTo>
                  <a:lnTo>
                    <a:pt x="1667989" y="33599"/>
                  </a:lnTo>
                  <a:lnTo>
                    <a:pt x="1731397" y="43655"/>
                  </a:lnTo>
                  <a:lnTo>
                    <a:pt x="1790774" y="54753"/>
                  </a:lnTo>
                  <a:lnTo>
                    <a:pt x="1848359" y="63585"/>
                  </a:lnTo>
                  <a:lnTo>
                    <a:pt x="1908268" y="77649"/>
                  </a:lnTo>
                  <a:lnTo>
                    <a:pt x="1959461" y="92089"/>
                  </a:lnTo>
                  <a:lnTo>
                    <a:pt x="2000415" y="1036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6927752" y="3791159"/>
            <a:ext cx="1863545" cy="1112399"/>
            <a:chOff x="6927752" y="3791159"/>
            <a:chExt cx="1863545" cy="1112399"/>
          </a:xfrm>
        </p:grpSpPr>
        <p:sp>
          <p:nvSpPr>
            <p:cNvPr id="85" name="84 Forma libre"/>
            <p:cNvSpPr/>
            <p:nvPr/>
          </p:nvSpPr>
          <p:spPr>
            <a:xfrm>
              <a:off x="6927752" y="3791159"/>
              <a:ext cx="411944" cy="420241"/>
            </a:xfrm>
            <a:custGeom>
              <a:avLst/>
              <a:gdLst/>
              <a:ahLst/>
              <a:cxnLst/>
              <a:rect l="0" t="0" r="0" b="0"/>
              <a:pathLst>
                <a:path w="411944" h="420241">
                  <a:moveTo>
                    <a:pt x="0" y="30686"/>
                  </a:moveTo>
                  <a:lnTo>
                    <a:pt x="61111" y="12727"/>
                  </a:lnTo>
                  <a:lnTo>
                    <a:pt x="114236" y="2139"/>
                  </a:lnTo>
                  <a:lnTo>
                    <a:pt x="171108" y="0"/>
                  </a:lnTo>
                  <a:lnTo>
                    <a:pt x="232413" y="2487"/>
                  </a:lnTo>
                  <a:lnTo>
                    <a:pt x="291910" y="10632"/>
                  </a:lnTo>
                  <a:lnTo>
                    <a:pt x="343465" y="20454"/>
                  </a:lnTo>
                  <a:lnTo>
                    <a:pt x="358828" y="23865"/>
                  </a:lnTo>
                  <a:lnTo>
                    <a:pt x="370240" y="29648"/>
                  </a:lnTo>
                  <a:lnTo>
                    <a:pt x="386040" y="45432"/>
                  </a:lnTo>
                  <a:lnTo>
                    <a:pt x="388381" y="53385"/>
                  </a:lnTo>
                  <a:lnTo>
                    <a:pt x="387601" y="61026"/>
                  </a:lnTo>
                  <a:lnTo>
                    <a:pt x="384743" y="68460"/>
                  </a:lnTo>
                  <a:lnTo>
                    <a:pt x="363952" y="90101"/>
                  </a:lnTo>
                  <a:lnTo>
                    <a:pt x="317079" y="109969"/>
                  </a:lnTo>
                  <a:lnTo>
                    <a:pt x="254462" y="128763"/>
                  </a:lnTo>
                  <a:lnTo>
                    <a:pt x="250359" y="132335"/>
                  </a:lnTo>
                  <a:lnTo>
                    <a:pt x="251135" y="135887"/>
                  </a:lnTo>
                  <a:lnTo>
                    <a:pt x="255161" y="139424"/>
                  </a:lnTo>
                  <a:lnTo>
                    <a:pt x="307963" y="151807"/>
                  </a:lnTo>
                  <a:lnTo>
                    <a:pt x="361999" y="175624"/>
                  </a:lnTo>
                  <a:lnTo>
                    <a:pt x="383547" y="195319"/>
                  </a:lnTo>
                  <a:lnTo>
                    <a:pt x="399752" y="219669"/>
                  </a:lnTo>
                  <a:lnTo>
                    <a:pt x="410854" y="246090"/>
                  </a:lnTo>
                  <a:lnTo>
                    <a:pt x="411943" y="257347"/>
                  </a:lnTo>
                  <a:lnTo>
                    <a:pt x="406913" y="276093"/>
                  </a:lnTo>
                  <a:lnTo>
                    <a:pt x="390928" y="299801"/>
                  </a:lnTo>
                  <a:lnTo>
                    <a:pt x="348924" y="327603"/>
                  </a:lnTo>
                  <a:lnTo>
                    <a:pt x="291634" y="360365"/>
                  </a:lnTo>
                  <a:lnTo>
                    <a:pt x="236149" y="386734"/>
                  </a:lnTo>
                  <a:lnTo>
                    <a:pt x="178984" y="4202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85 Forma libre"/>
            <p:cNvSpPr/>
            <p:nvPr/>
          </p:nvSpPr>
          <p:spPr>
            <a:xfrm>
              <a:off x="7372702" y="3932984"/>
              <a:ext cx="278782" cy="313947"/>
            </a:xfrm>
            <a:custGeom>
              <a:avLst/>
              <a:gdLst/>
              <a:ahLst/>
              <a:cxnLst/>
              <a:rect l="0" t="0" r="0" b="0"/>
              <a:pathLst>
                <a:path w="278782" h="313947">
                  <a:moveTo>
                    <a:pt x="260459" y="36260"/>
                  </a:moveTo>
                  <a:lnTo>
                    <a:pt x="254870" y="13903"/>
                  </a:lnTo>
                  <a:lnTo>
                    <a:pt x="248544" y="7317"/>
                  </a:lnTo>
                  <a:lnTo>
                    <a:pt x="229037" y="0"/>
                  </a:lnTo>
                  <a:lnTo>
                    <a:pt x="180569" y="1469"/>
                  </a:lnTo>
                  <a:lnTo>
                    <a:pt x="138522" y="14903"/>
                  </a:lnTo>
                  <a:lnTo>
                    <a:pt x="82055" y="47211"/>
                  </a:lnTo>
                  <a:lnTo>
                    <a:pt x="61845" y="62184"/>
                  </a:lnTo>
                  <a:lnTo>
                    <a:pt x="22463" y="110600"/>
                  </a:lnTo>
                  <a:lnTo>
                    <a:pt x="6538" y="141734"/>
                  </a:lnTo>
                  <a:lnTo>
                    <a:pt x="0" y="195543"/>
                  </a:lnTo>
                  <a:lnTo>
                    <a:pt x="7829" y="233784"/>
                  </a:lnTo>
                  <a:lnTo>
                    <a:pt x="23007" y="265598"/>
                  </a:lnTo>
                  <a:lnTo>
                    <a:pt x="41451" y="283637"/>
                  </a:lnTo>
                  <a:lnTo>
                    <a:pt x="102715" y="312736"/>
                  </a:lnTo>
                  <a:lnTo>
                    <a:pt x="123670" y="313946"/>
                  </a:lnTo>
                  <a:lnTo>
                    <a:pt x="147021" y="308245"/>
                  </a:lnTo>
                  <a:lnTo>
                    <a:pt x="189543" y="285304"/>
                  </a:lnTo>
                  <a:lnTo>
                    <a:pt x="234410" y="235822"/>
                  </a:lnTo>
                  <a:lnTo>
                    <a:pt x="272287" y="173088"/>
                  </a:lnTo>
                  <a:lnTo>
                    <a:pt x="278781" y="124765"/>
                  </a:lnTo>
                  <a:lnTo>
                    <a:pt x="275116" y="82760"/>
                  </a:lnTo>
                  <a:lnTo>
                    <a:pt x="249930" y="257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86 Forma libre"/>
            <p:cNvSpPr/>
            <p:nvPr/>
          </p:nvSpPr>
          <p:spPr>
            <a:xfrm>
              <a:off x="7678045" y="4016033"/>
              <a:ext cx="248692" cy="324972"/>
            </a:xfrm>
            <a:custGeom>
              <a:avLst/>
              <a:gdLst/>
              <a:ahLst/>
              <a:cxnLst/>
              <a:rect l="0" t="0" r="0" b="0"/>
              <a:pathLst>
                <a:path w="248692" h="324972">
                  <a:moveTo>
                    <a:pt x="228857" y="47967"/>
                  </a:moveTo>
                  <a:lnTo>
                    <a:pt x="193960" y="13070"/>
                  </a:lnTo>
                  <a:lnTo>
                    <a:pt x="168504" y="3212"/>
                  </a:lnTo>
                  <a:lnTo>
                    <a:pt x="140032" y="0"/>
                  </a:lnTo>
                  <a:lnTo>
                    <a:pt x="115680" y="2472"/>
                  </a:lnTo>
                  <a:lnTo>
                    <a:pt x="58149" y="36467"/>
                  </a:lnTo>
                  <a:lnTo>
                    <a:pt x="29968" y="61847"/>
                  </a:lnTo>
                  <a:lnTo>
                    <a:pt x="13689" y="92244"/>
                  </a:lnTo>
                  <a:lnTo>
                    <a:pt x="2627" y="133876"/>
                  </a:lnTo>
                  <a:lnTo>
                    <a:pt x="0" y="191835"/>
                  </a:lnTo>
                  <a:lnTo>
                    <a:pt x="3530" y="220703"/>
                  </a:lnTo>
                  <a:lnTo>
                    <a:pt x="15238" y="245231"/>
                  </a:lnTo>
                  <a:lnTo>
                    <a:pt x="45761" y="283985"/>
                  </a:lnTo>
                  <a:lnTo>
                    <a:pt x="89961" y="313000"/>
                  </a:lnTo>
                  <a:lnTo>
                    <a:pt x="112143" y="322907"/>
                  </a:lnTo>
                  <a:lnTo>
                    <a:pt x="133700" y="324971"/>
                  </a:lnTo>
                  <a:lnTo>
                    <a:pt x="154979" y="320819"/>
                  </a:lnTo>
                  <a:lnTo>
                    <a:pt x="185520" y="305327"/>
                  </a:lnTo>
                  <a:lnTo>
                    <a:pt x="209908" y="284749"/>
                  </a:lnTo>
                  <a:lnTo>
                    <a:pt x="230782" y="255775"/>
                  </a:lnTo>
                  <a:lnTo>
                    <a:pt x="243725" y="218074"/>
                  </a:lnTo>
                  <a:lnTo>
                    <a:pt x="248691" y="163413"/>
                  </a:lnTo>
                  <a:lnTo>
                    <a:pt x="244083" y="107556"/>
                  </a:lnTo>
                  <a:lnTo>
                    <a:pt x="229599" y="65493"/>
                  </a:lnTo>
                  <a:lnTo>
                    <a:pt x="213979" y="46788"/>
                  </a:lnTo>
                  <a:lnTo>
                    <a:pt x="186743" y="269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87 Forma libre"/>
            <p:cNvSpPr/>
            <p:nvPr/>
          </p:nvSpPr>
          <p:spPr>
            <a:xfrm>
              <a:off x="7075150" y="4443065"/>
              <a:ext cx="1337120" cy="126304"/>
            </a:xfrm>
            <a:custGeom>
              <a:avLst/>
              <a:gdLst/>
              <a:ahLst/>
              <a:cxnLst/>
              <a:rect l="0" t="0" r="0" b="0"/>
              <a:pathLst>
                <a:path w="1337120" h="126304">
                  <a:moveTo>
                    <a:pt x="1337119" y="31547"/>
                  </a:moveTo>
                  <a:lnTo>
                    <a:pt x="1307224" y="24311"/>
                  </a:lnTo>
                  <a:lnTo>
                    <a:pt x="1251963" y="20824"/>
                  </a:lnTo>
                  <a:lnTo>
                    <a:pt x="1197505" y="14071"/>
                  </a:lnTo>
                  <a:lnTo>
                    <a:pt x="1144324" y="11551"/>
                  </a:lnTo>
                  <a:lnTo>
                    <a:pt x="1089183" y="9634"/>
                  </a:lnTo>
                  <a:lnTo>
                    <a:pt x="1045211" y="5040"/>
                  </a:lnTo>
                  <a:lnTo>
                    <a:pt x="998372" y="2218"/>
                  </a:lnTo>
                  <a:lnTo>
                    <a:pt x="950259" y="964"/>
                  </a:lnTo>
                  <a:lnTo>
                    <a:pt x="901579" y="407"/>
                  </a:lnTo>
                  <a:lnTo>
                    <a:pt x="849528" y="159"/>
                  </a:lnTo>
                  <a:lnTo>
                    <a:pt x="795198" y="49"/>
                  </a:lnTo>
                  <a:lnTo>
                    <a:pt x="739857" y="0"/>
                  </a:lnTo>
                  <a:lnTo>
                    <a:pt x="684065" y="3098"/>
                  </a:lnTo>
                  <a:lnTo>
                    <a:pt x="628073" y="7204"/>
                  </a:lnTo>
                  <a:lnTo>
                    <a:pt x="571992" y="9030"/>
                  </a:lnTo>
                  <a:lnTo>
                    <a:pt x="512752" y="12960"/>
                  </a:lnTo>
                  <a:lnTo>
                    <a:pt x="453668" y="17437"/>
                  </a:lnTo>
                  <a:lnTo>
                    <a:pt x="400112" y="19427"/>
                  </a:lnTo>
                  <a:lnTo>
                    <a:pt x="345895" y="23430"/>
                  </a:lnTo>
                  <a:lnTo>
                    <a:pt x="291772" y="29109"/>
                  </a:lnTo>
                  <a:lnTo>
                    <a:pt x="240421" y="35533"/>
                  </a:lnTo>
                  <a:lnTo>
                    <a:pt x="193421" y="42287"/>
                  </a:lnTo>
                  <a:lnTo>
                    <a:pt x="133739" y="52666"/>
                  </a:lnTo>
                  <a:lnTo>
                    <a:pt x="71652" y="66654"/>
                  </a:lnTo>
                  <a:lnTo>
                    <a:pt x="9810" y="102354"/>
                  </a:lnTo>
                  <a:lnTo>
                    <a:pt x="4201" y="107998"/>
                  </a:lnTo>
                  <a:lnTo>
                    <a:pt x="1630" y="112929"/>
                  </a:lnTo>
                  <a:lnTo>
                    <a:pt x="0" y="1263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88 Forma libre"/>
            <p:cNvSpPr/>
            <p:nvPr/>
          </p:nvSpPr>
          <p:spPr>
            <a:xfrm>
              <a:off x="7477682" y="4622011"/>
              <a:ext cx="321021" cy="281547"/>
            </a:xfrm>
            <a:custGeom>
              <a:avLst/>
              <a:gdLst/>
              <a:ahLst/>
              <a:cxnLst/>
              <a:rect l="0" t="0" r="0" b="0"/>
              <a:pathLst>
                <a:path w="321021" h="281547">
                  <a:moveTo>
                    <a:pt x="292349" y="0"/>
                  </a:moveTo>
                  <a:lnTo>
                    <a:pt x="228921" y="17958"/>
                  </a:lnTo>
                  <a:lnTo>
                    <a:pt x="176502" y="35149"/>
                  </a:lnTo>
                  <a:lnTo>
                    <a:pt x="115556" y="55769"/>
                  </a:lnTo>
                  <a:lnTo>
                    <a:pt x="61011" y="80914"/>
                  </a:lnTo>
                  <a:lnTo>
                    <a:pt x="39794" y="92893"/>
                  </a:lnTo>
                  <a:lnTo>
                    <a:pt x="24904" y="109136"/>
                  </a:lnTo>
                  <a:lnTo>
                    <a:pt x="5815" y="148159"/>
                  </a:lnTo>
                  <a:lnTo>
                    <a:pt x="0" y="184799"/>
                  </a:lnTo>
                  <a:lnTo>
                    <a:pt x="4878" y="205355"/>
                  </a:lnTo>
                  <a:lnTo>
                    <a:pt x="16016" y="222290"/>
                  </a:lnTo>
                  <a:lnTo>
                    <a:pt x="61768" y="259397"/>
                  </a:lnTo>
                  <a:lnTo>
                    <a:pt x="92617" y="275080"/>
                  </a:lnTo>
                  <a:lnTo>
                    <a:pt x="146342" y="281546"/>
                  </a:lnTo>
                  <a:lnTo>
                    <a:pt x="208534" y="277873"/>
                  </a:lnTo>
                  <a:lnTo>
                    <a:pt x="254647" y="269376"/>
                  </a:lnTo>
                  <a:lnTo>
                    <a:pt x="290537" y="248271"/>
                  </a:lnTo>
                  <a:lnTo>
                    <a:pt x="317808" y="219791"/>
                  </a:lnTo>
                  <a:lnTo>
                    <a:pt x="321020" y="209698"/>
                  </a:lnTo>
                  <a:lnTo>
                    <a:pt x="318350" y="189125"/>
                  </a:lnTo>
                  <a:lnTo>
                    <a:pt x="298104" y="157812"/>
                  </a:lnTo>
                  <a:lnTo>
                    <a:pt x="258699" y="131897"/>
                  </a:lnTo>
                  <a:lnTo>
                    <a:pt x="197662" y="111754"/>
                  </a:lnTo>
                  <a:lnTo>
                    <a:pt x="166007" y="105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8580726" y="4379855"/>
              <a:ext cx="136872" cy="10530"/>
            </a:xfrm>
            <a:custGeom>
              <a:avLst/>
              <a:gdLst/>
              <a:ahLst/>
              <a:cxnLst/>
              <a:rect l="0" t="0" r="0" b="0"/>
              <a:pathLst>
                <a:path w="136872" h="10530">
                  <a:moveTo>
                    <a:pt x="0" y="10529"/>
                  </a:moveTo>
                  <a:lnTo>
                    <a:pt x="49262" y="3293"/>
                  </a:lnTo>
                  <a:lnTo>
                    <a:pt x="107173" y="651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8601783" y="4548311"/>
              <a:ext cx="189514" cy="52644"/>
            </a:xfrm>
            <a:custGeom>
              <a:avLst/>
              <a:gdLst/>
              <a:ahLst/>
              <a:cxnLst/>
              <a:rect l="0" t="0" r="0" b="0"/>
              <a:pathLst>
                <a:path w="189514" h="52644">
                  <a:moveTo>
                    <a:pt x="0" y="0"/>
                  </a:moveTo>
                  <a:lnTo>
                    <a:pt x="43962" y="23719"/>
                  </a:lnTo>
                  <a:lnTo>
                    <a:pt x="96604" y="34844"/>
                  </a:lnTo>
                  <a:lnTo>
                    <a:pt x="152962" y="47913"/>
                  </a:lnTo>
                  <a:lnTo>
                    <a:pt x="189513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8864995" y="4327213"/>
            <a:ext cx="449110" cy="390731"/>
            <a:chOff x="8864995" y="4327213"/>
            <a:chExt cx="449110" cy="390731"/>
          </a:xfrm>
        </p:grpSpPr>
        <p:sp>
          <p:nvSpPr>
            <p:cNvPr id="93" name="92 Forma libre"/>
            <p:cNvSpPr/>
            <p:nvPr/>
          </p:nvSpPr>
          <p:spPr>
            <a:xfrm>
              <a:off x="8864995" y="4379855"/>
              <a:ext cx="189686" cy="273742"/>
            </a:xfrm>
            <a:custGeom>
              <a:avLst/>
              <a:gdLst/>
              <a:ahLst/>
              <a:cxnLst/>
              <a:rect l="0" t="0" r="0" b="0"/>
              <a:pathLst>
                <a:path w="189686" h="273742">
                  <a:moveTo>
                    <a:pt x="42114" y="0"/>
                  </a:moveTo>
                  <a:lnTo>
                    <a:pt x="38995" y="42692"/>
                  </a:lnTo>
                  <a:lnTo>
                    <a:pt x="36525" y="53028"/>
                  </a:lnTo>
                  <a:lnTo>
                    <a:pt x="40020" y="73871"/>
                  </a:lnTo>
                  <a:lnTo>
                    <a:pt x="50542" y="93663"/>
                  </a:lnTo>
                  <a:lnTo>
                    <a:pt x="106025" y="139976"/>
                  </a:lnTo>
                  <a:lnTo>
                    <a:pt x="167351" y="182458"/>
                  </a:lnTo>
                  <a:lnTo>
                    <a:pt x="183953" y="196516"/>
                  </a:lnTo>
                  <a:lnTo>
                    <a:pt x="188145" y="204711"/>
                  </a:lnTo>
                  <a:lnTo>
                    <a:pt x="189685" y="223174"/>
                  </a:lnTo>
                  <a:lnTo>
                    <a:pt x="186118" y="230671"/>
                  </a:lnTo>
                  <a:lnTo>
                    <a:pt x="172797" y="242120"/>
                  </a:lnTo>
                  <a:lnTo>
                    <a:pt x="145566" y="255143"/>
                  </a:lnTo>
                  <a:lnTo>
                    <a:pt x="95348" y="261619"/>
                  </a:lnTo>
                  <a:lnTo>
                    <a:pt x="36555" y="266017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93 Forma libre"/>
            <p:cNvSpPr/>
            <p:nvPr/>
          </p:nvSpPr>
          <p:spPr>
            <a:xfrm>
              <a:off x="8886052" y="4327213"/>
              <a:ext cx="189514" cy="42115"/>
            </a:xfrm>
            <a:custGeom>
              <a:avLst/>
              <a:gdLst/>
              <a:ahLst/>
              <a:cxnLst/>
              <a:rect l="0" t="0" r="0" b="0"/>
              <a:pathLst>
                <a:path w="189514" h="42115">
                  <a:moveTo>
                    <a:pt x="0" y="0"/>
                  </a:moveTo>
                  <a:lnTo>
                    <a:pt x="58617" y="5589"/>
                  </a:lnTo>
                  <a:lnTo>
                    <a:pt x="118856" y="25193"/>
                  </a:lnTo>
                  <a:lnTo>
                    <a:pt x="163858" y="38425"/>
                  </a:lnTo>
                  <a:lnTo>
                    <a:pt x="189513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94 Forma libre"/>
            <p:cNvSpPr/>
            <p:nvPr/>
          </p:nvSpPr>
          <p:spPr>
            <a:xfrm>
              <a:off x="9094998" y="4432498"/>
              <a:ext cx="219107" cy="285446"/>
            </a:xfrm>
            <a:custGeom>
              <a:avLst/>
              <a:gdLst/>
              <a:ahLst/>
              <a:cxnLst/>
              <a:rect l="0" t="0" r="0" b="0"/>
              <a:pathLst>
                <a:path w="219107" h="285446">
                  <a:moveTo>
                    <a:pt x="149023" y="10528"/>
                  </a:moveTo>
                  <a:lnTo>
                    <a:pt x="106331" y="25100"/>
                  </a:lnTo>
                  <a:lnTo>
                    <a:pt x="46955" y="65089"/>
                  </a:lnTo>
                  <a:lnTo>
                    <a:pt x="24111" y="85081"/>
                  </a:lnTo>
                  <a:lnTo>
                    <a:pt x="8499" y="115022"/>
                  </a:lnTo>
                  <a:lnTo>
                    <a:pt x="0" y="149387"/>
                  </a:lnTo>
                  <a:lnTo>
                    <a:pt x="4077" y="206456"/>
                  </a:lnTo>
                  <a:lnTo>
                    <a:pt x="10903" y="228629"/>
                  </a:lnTo>
                  <a:lnTo>
                    <a:pt x="21735" y="246282"/>
                  </a:lnTo>
                  <a:lnTo>
                    <a:pt x="52167" y="269374"/>
                  </a:lnTo>
                  <a:lnTo>
                    <a:pt x="90820" y="285445"/>
                  </a:lnTo>
                  <a:lnTo>
                    <a:pt x="114966" y="284402"/>
                  </a:lnTo>
                  <a:lnTo>
                    <a:pt x="136226" y="276139"/>
                  </a:lnTo>
                  <a:lnTo>
                    <a:pt x="153474" y="264668"/>
                  </a:lnTo>
                  <a:lnTo>
                    <a:pt x="181927" y="228288"/>
                  </a:lnTo>
                  <a:lnTo>
                    <a:pt x="206172" y="165933"/>
                  </a:lnTo>
                  <a:lnTo>
                    <a:pt x="219106" y="114275"/>
                  </a:lnTo>
                  <a:lnTo>
                    <a:pt x="218532" y="76363"/>
                  </a:lnTo>
                  <a:lnTo>
                    <a:pt x="212671" y="53826"/>
                  </a:lnTo>
                  <a:lnTo>
                    <a:pt x="202267" y="32111"/>
                  </a:lnTo>
                  <a:lnTo>
                    <a:pt x="183605" y="17001"/>
                  </a:lnTo>
                  <a:lnTo>
                    <a:pt x="1384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9402088" y="4221928"/>
            <a:ext cx="557872" cy="446440"/>
            <a:chOff x="9402088" y="4221928"/>
            <a:chExt cx="557872" cy="446440"/>
          </a:xfrm>
        </p:grpSpPr>
        <p:sp>
          <p:nvSpPr>
            <p:cNvPr id="97" name="96 Forma libre"/>
            <p:cNvSpPr/>
            <p:nvPr/>
          </p:nvSpPr>
          <p:spPr>
            <a:xfrm>
              <a:off x="9402088" y="4253513"/>
              <a:ext cx="157789" cy="414855"/>
            </a:xfrm>
            <a:custGeom>
              <a:avLst/>
              <a:gdLst/>
              <a:ahLst/>
              <a:cxnLst/>
              <a:rect l="0" t="0" r="0" b="0"/>
              <a:pathLst>
                <a:path w="157789" h="414855">
                  <a:moveTo>
                    <a:pt x="20917" y="0"/>
                  </a:moveTo>
                  <a:lnTo>
                    <a:pt x="12585" y="48931"/>
                  </a:lnTo>
                  <a:lnTo>
                    <a:pt x="5234" y="102472"/>
                  </a:lnTo>
                  <a:lnTo>
                    <a:pt x="1453" y="152805"/>
                  </a:lnTo>
                  <a:lnTo>
                    <a:pt x="333" y="212172"/>
                  </a:lnTo>
                  <a:lnTo>
                    <a:pt x="0" y="268626"/>
                  </a:lnTo>
                  <a:lnTo>
                    <a:pt x="5492" y="322398"/>
                  </a:lnTo>
                  <a:lnTo>
                    <a:pt x="17827" y="383395"/>
                  </a:lnTo>
                  <a:lnTo>
                    <a:pt x="24613" y="407874"/>
                  </a:lnTo>
                  <a:lnTo>
                    <a:pt x="29231" y="413466"/>
                  </a:lnTo>
                  <a:lnTo>
                    <a:pt x="34648" y="414854"/>
                  </a:lnTo>
                  <a:lnTo>
                    <a:pt x="40600" y="413440"/>
                  </a:lnTo>
                  <a:lnTo>
                    <a:pt x="45738" y="407818"/>
                  </a:lnTo>
                  <a:lnTo>
                    <a:pt x="66112" y="352243"/>
                  </a:lnTo>
                  <a:lnTo>
                    <a:pt x="84032" y="292311"/>
                  </a:lnTo>
                  <a:lnTo>
                    <a:pt x="101629" y="231516"/>
                  </a:lnTo>
                  <a:lnTo>
                    <a:pt x="118792" y="178270"/>
                  </a:lnTo>
                  <a:lnTo>
                    <a:pt x="137655" y="142898"/>
                  </a:lnTo>
                  <a:lnTo>
                    <a:pt x="157788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97 Forma libre"/>
            <p:cNvSpPr/>
            <p:nvPr/>
          </p:nvSpPr>
          <p:spPr>
            <a:xfrm>
              <a:off x="9496705" y="4516725"/>
              <a:ext cx="73700" cy="63172"/>
            </a:xfrm>
            <a:custGeom>
              <a:avLst/>
              <a:gdLst/>
              <a:ahLst/>
              <a:cxnLst/>
              <a:rect l="0" t="0" r="0" b="0"/>
              <a:pathLst>
                <a:path w="73700" h="63172">
                  <a:moveTo>
                    <a:pt x="0" y="0"/>
                  </a:moveTo>
                  <a:lnTo>
                    <a:pt x="61291" y="54056"/>
                  </a:lnTo>
                  <a:lnTo>
                    <a:pt x="73699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98 Forma libre"/>
            <p:cNvSpPr/>
            <p:nvPr/>
          </p:nvSpPr>
          <p:spPr>
            <a:xfrm>
              <a:off x="9593657" y="4516725"/>
              <a:ext cx="145205" cy="105287"/>
            </a:xfrm>
            <a:custGeom>
              <a:avLst/>
              <a:gdLst/>
              <a:ahLst/>
              <a:cxnLst/>
              <a:rect l="0" t="0" r="0" b="0"/>
              <a:pathLst>
                <a:path w="145205" h="105287">
                  <a:moveTo>
                    <a:pt x="8333" y="0"/>
                  </a:moveTo>
                  <a:lnTo>
                    <a:pt x="0" y="37479"/>
                  </a:lnTo>
                  <a:lnTo>
                    <a:pt x="1574" y="72327"/>
                  </a:lnTo>
                  <a:lnTo>
                    <a:pt x="3828" y="83313"/>
                  </a:lnTo>
                  <a:lnTo>
                    <a:pt x="7669" y="88297"/>
                  </a:lnTo>
                  <a:lnTo>
                    <a:pt x="12569" y="89281"/>
                  </a:lnTo>
                  <a:lnTo>
                    <a:pt x="18176" y="87597"/>
                  </a:lnTo>
                  <a:lnTo>
                    <a:pt x="27526" y="76367"/>
                  </a:lnTo>
                  <a:lnTo>
                    <a:pt x="43060" y="40562"/>
                  </a:lnTo>
                  <a:lnTo>
                    <a:pt x="46693" y="37570"/>
                  </a:lnTo>
                  <a:lnTo>
                    <a:pt x="50284" y="39085"/>
                  </a:lnTo>
                  <a:lnTo>
                    <a:pt x="53847" y="43604"/>
                  </a:lnTo>
                  <a:lnTo>
                    <a:pt x="58563" y="44278"/>
                  </a:lnTo>
                  <a:lnTo>
                    <a:pt x="70042" y="38786"/>
                  </a:lnTo>
                  <a:lnTo>
                    <a:pt x="89658" y="22541"/>
                  </a:lnTo>
                  <a:lnTo>
                    <a:pt x="96475" y="20877"/>
                  </a:lnTo>
                  <a:lnTo>
                    <a:pt x="103360" y="22106"/>
                  </a:lnTo>
                  <a:lnTo>
                    <a:pt x="110289" y="25266"/>
                  </a:lnTo>
                  <a:lnTo>
                    <a:pt x="121107" y="38136"/>
                  </a:lnTo>
                  <a:lnTo>
                    <a:pt x="140124" y="82751"/>
                  </a:lnTo>
                  <a:lnTo>
                    <a:pt x="145204" y="1052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99 Forma libre"/>
            <p:cNvSpPr/>
            <p:nvPr/>
          </p:nvSpPr>
          <p:spPr>
            <a:xfrm>
              <a:off x="9780974" y="4221928"/>
              <a:ext cx="52644" cy="431669"/>
            </a:xfrm>
            <a:custGeom>
              <a:avLst/>
              <a:gdLst/>
              <a:ahLst/>
              <a:cxnLst/>
              <a:rect l="0" t="0" r="0" b="0"/>
              <a:pathLst>
                <a:path w="52644" h="431669">
                  <a:moveTo>
                    <a:pt x="52643" y="0"/>
                  </a:moveTo>
                  <a:lnTo>
                    <a:pt x="44310" y="54144"/>
                  </a:lnTo>
                  <a:lnTo>
                    <a:pt x="36959" y="114680"/>
                  </a:lnTo>
                  <a:lnTo>
                    <a:pt x="33178" y="165650"/>
                  </a:lnTo>
                  <a:lnTo>
                    <a:pt x="26468" y="217797"/>
                  </a:lnTo>
                  <a:lnTo>
                    <a:pt x="22660" y="275882"/>
                  </a:lnTo>
                  <a:lnTo>
                    <a:pt x="15944" y="331957"/>
                  </a:lnTo>
                  <a:lnTo>
                    <a:pt x="4363" y="392562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100 Forma libre"/>
            <p:cNvSpPr/>
            <p:nvPr/>
          </p:nvSpPr>
          <p:spPr>
            <a:xfrm>
              <a:off x="9855107" y="4506197"/>
              <a:ext cx="104853" cy="146259"/>
            </a:xfrm>
            <a:custGeom>
              <a:avLst/>
              <a:gdLst/>
              <a:ahLst/>
              <a:cxnLst/>
              <a:rect l="0" t="0" r="0" b="0"/>
              <a:pathLst>
                <a:path w="104853" h="146259">
                  <a:moveTo>
                    <a:pt x="10095" y="0"/>
                  </a:moveTo>
                  <a:lnTo>
                    <a:pt x="6976" y="42692"/>
                  </a:lnTo>
                  <a:lnTo>
                    <a:pt x="1030" y="95521"/>
                  </a:lnTo>
                  <a:lnTo>
                    <a:pt x="0" y="139566"/>
                  </a:lnTo>
                  <a:lnTo>
                    <a:pt x="2195" y="145687"/>
                  </a:lnTo>
                  <a:lnTo>
                    <a:pt x="5999" y="146258"/>
                  </a:lnTo>
                  <a:lnTo>
                    <a:pt x="10874" y="143129"/>
                  </a:lnTo>
                  <a:lnTo>
                    <a:pt x="19410" y="130293"/>
                  </a:lnTo>
                  <a:lnTo>
                    <a:pt x="50709" y="68375"/>
                  </a:lnTo>
                  <a:lnTo>
                    <a:pt x="58228" y="65471"/>
                  </a:lnTo>
                  <a:lnTo>
                    <a:pt x="66750" y="65874"/>
                  </a:lnTo>
                  <a:lnTo>
                    <a:pt x="75941" y="68482"/>
                  </a:lnTo>
                  <a:lnTo>
                    <a:pt x="83238" y="73731"/>
                  </a:lnTo>
                  <a:lnTo>
                    <a:pt x="94466" y="88921"/>
                  </a:lnTo>
                  <a:lnTo>
                    <a:pt x="104852" y="136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3" name="102 Forma libre"/>
          <p:cNvSpPr/>
          <p:nvPr/>
        </p:nvSpPr>
        <p:spPr>
          <a:xfrm>
            <a:off x="8770389" y="3790259"/>
            <a:ext cx="1292738" cy="1326470"/>
          </a:xfrm>
          <a:custGeom>
            <a:avLst/>
            <a:gdLst/>
            <a:ahLst/>
            <a:cxnLst/>
            <a:rect l="0" t="0" r="0" b="0"/>
            <a:pathLst>
              <a:path w="1292738" h="1326470">
                <a:moveTo>
                  <a:pt x="789487" y="0"/>
                </a:moveTo>
                <a:lnTo>
                  <a:pt x="746795" y="3120"/>
                </a:lnTo>
                <a:lnTo>
                  <a:pt x="685079" y="9553"/>
                </a:lnTo>
                <a:lnTo>
                  <a:pt x="626058" y="13455"/>
                </a:lnTo>
                <a:lnTo>
                  <a:pt x="563142" y="25145"/>
                </a:lnTo>
                <a:lnTo>
                  <a:pt x="503663" y="35266"/>
                </a:lnTo>
                <a:lnTo>
                  <a:pt x="444729" y="50337"/>
                </a:lnTo>
                <a:lnTo>
                  <a:pt x="392360" y="74631"/>
                </a:lnTo>
                <a:lnTo>
                  <a:pt x="335981" y="108917"/>
                </a:lnTo>
                <a:lnTo>
                  <a:pt x="275105" y="149495"/>
                </a:lnTo>
                <a:lnTo>
                  <a:pt x="221147" y="200318"/>
                </a:lnTo>
                <a:lnTo>
                  <a:pt x="168332" y="253890"/>
                </a:lnTo>
                <a:lnTo>
                  <a:pt x="129317" y="306258"/>
                </a:lnTo>
                <a:lnTo>
                  <a:pt x="98733" y="367252"/>
                </a:lnTo>
                <a:lnTo>
                  <a:pt x="70161" y="428390"/>
                </a:lnTo>
                <a:lnTo>
                  <a:pt x="50189" y="478400"/>
                </a:lnTo>
                <a:lnTo>
                  <a:pt x="35172" y="530263"/>
                </a:lnTo>
                <a:lnTo>
                  <a:pt x="17594" y="582674"/>
                </a:lnTo>
                <a:lnTo>
                  <a:pt x="5626" y="635248"/>
                </a:lnTo>
                <a:lnTo>
                  <a:pt x="1561" y="687871"/>
                </a:lnTo>
                <a:lnTo>
                  <a:pt x="356" y="740507"/>
                </a:lnTo>
                <a:lnTo>
                  <a:pt x="0" y="791978"/>
                </a:lnTo>
                <a:lnTo>
                  <a:pt x="2999" y="855004"/>
                </a:lnTo>
                <a:lnTo>
                  <a:pt x="8921" y="917843"/>
                </a:lnTo>
                <a:lnTo>
                  <a:pt x="21125" y="966705"/>
                </a:lnTo>
                <a:lnTo>
                  <a:pt x="46209" y="1027212"/>
                </a:lnTo>
                <a:lnTo>
                  <a:pt x="73694" y="1084224"/>
                </a:lnTo>
                <a:lnTo>
                  <a:pt x="109833" y="1146192"/>
                </a:lnTo>
                <a:lnTo>
                  <a:pt x="168718" y="1209483"/>
                </a:lnTo>
                <a:lnTo>
                  <a:pt x="231513" y="1255979"/>
                </a:lnTo>
                <a:lnTo>
                  <a:pt x="276717" y="1281274"/>
                </a:lnTo>
                <a:lnTo>
                  <a:pt x="330360" y="1297882"/>
                </a:lnTo>
                <a:lnTo>
                  <a:pt x="388561" y="1315979"/>
                </a:lnTo>
                <a:lnTo>
                  <a:pt x="423859" y="1323447"/>
                </a:lnTo>
                <a:lnTo>
                  <a:pt x="477709" y="1325970"/>
                </a:lnTo>
                <a:lnTo>
                  <a:pt x="533405" y="1326469"/>
                </a:lnTo>
                <a:lnTo>
                  <a:pt x="589468" y="1323447"/>
                </a:lnTo>
                <a:lnTo>
                  <a:pt x="645601" y="1311932"/>
                </a:lnTo>
                <a:lnTo>
                  <a:pt x="701751" y="1298392"/>
                </a:lnTo>
                <a:lnTo>
                  <a:pt x="747373" y="1287950"/>
                </a:lnTo>
                <a:lnTo>
                  <a:pt x="806515" y="1277447"/>
                </a:lnTo>
                <a:lnTo>
                  <a:pt x="863431" y="1263418"/>
                </a:lnTo>
                <a:lnTo>
                  <a:pt x="925003" y="1244702"/>
                </a:lnTo>
                <a:lnTo>
                  <a:pt x="988240" y="1214093"/>
                </a:lnTo>
                <a:lnTo>
                  <a:pt x="1044306" y="1174188"/>
                </a:lnTo>
                <a:lnTo>
                  <a:pt x="1106574" y="1122817"/>
                </a:lnTo>
                <a:lnTo>
                  <a:pt x="1150766" y="1067947"/>
                </a:lnTo>
                <a:lnTo>
                  <a:pt x="1179003" y="1008172"/>
                </a:lnTo>
                <a:lnTo>
                  <a:pt x="1201520" y="951218"/>
                </a:lnTo>
                <a:lnTo>
                  <a:pt x="1220880" y="895403"/>
                </a:lnTo>
                <a:lnTo>
                  <a:pt x="1239836" y="835108"/>
                </a:lnTo>
                <a:lnTo>
                  <a:pt x="1261067" y="777822"/>
                </a:lnTo>
                <a:lnTo>
                  <a:pt x="1273145" y="721796"/>
                </a:lnTo>
                <a:lnTo>
                  <a:pt x="1284133" y="666201"/>
                </a:lnTo>
                <a:lnTo>
                  <a:pt x="1290090" y="622473"/>
                </a:lnTo>
                <a:lnTo>
                  <a:pt x="1292737" y="579641"/>
                </a:lnTo>
                <a:lnTo>
                  <a:pt x="1290794" y="537209"/>
                </a:lnTo>
                <a:lnTo>
                  <a:pt x="1283123" y="473858"/>
                </a:lnTo>
                <a:lnTo>
                  <a:pt x="1275602" y="436382"/>
                </a:lnTo>
                <a:lnTo>
                  <a:pt x="1250624" y="379416"/>
                </a:lnTo>
                <a:lnTo>
                  <a:pt x="1206788" y="316072"/>
                </a:lnTo>
                <a:lnTo>
                  <a:pt x="1150953" y="256339"/>
                </a:lnTo>
                <a:lnTo>
                  <a:pt x="1094196" y="214092"/>
                </a:lnTo>
                <a:lnTo>
                  <a:pt x="1031588" y="177556"/>
                </a:lnTo>
                <a:lnTo>
                  <a:pt x="968467" y="139947"/>
                </a:lnTo>
                <a:lnTo>
                  <a:pt x="912709" y="113561"/>
                </a:lnTo>
                <a:lnTo>
                  <a:pt x="852464" y="88827"/>
                </a:lnTo>
                <a:lnTo>
                  <a:pt x="809446" y="79872"/>
                </a:lnTo>
                <a:lnTo>
                  <a:pt x="749907" y="82417"/>
                </a:lnTo>
                <a:lnTo>
                  <a:pt x="701071" y="84861"/>
                </a:lnTo>
                <a:lnTo>
                  <a:pt x="658135" y="93644"/>
                </a:lnTo>
                <a:lnTo>
                  <a:pt x="605353" y="120100"/>
                </a:lnTo>
                <a:lnTo>
                  <a:pt x="557860" y="147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3" name="112 Grupo"/>
          <p:cNvGrpSpPr/>
          <p:nvPr/>
        </p:nvGrpSpPr>
        <p:grpSpPr>
          <a:xfrm>
            <a:off x="1099031" y="5224911"/>
            <a:ext cx="1249568" cy="639136"/>
            <a:chOff x="1099031" y="5224911"/>
            <a:chExt cx="1249568" cy="639136"/>
          </a:xfrm>
        </p:grpSpPr>
        <p:sp>
          <p:nvSpPr>
            <p:cNvPr id="104" name="103 Forma libre"/>
            <p:cNvSpPr/>
            <p:nvPr/>
          </p:nvSpPr>
          <p:spPr>
            <a:xfrm>
              <a:off x="1263982" y="5559047"/>
              <a:ext cx="104990" cy="200042"/>
            </a:xfrm>
            <a:custGeom>
              <a:avLst/>
              <a:gdLst/>
              <a:ahLst/>
              <a:cxnLst/>
              <a:rect l="0" t="0" r="0" b="0"/>
              <a:pathLst>
                <a:path w="104990" h="200042">
                  <a:moveTo>
                    <a:pt x="20495" y="0"/>
                  </a:moveTo>
                  <a:lnTo>
                    <a:pt x="3706" y="55044"/>
                  </a:lnTo>
                  <a:lnTo>
                    <a:pt x="281" y="106453"/>
                  </a:lnTo>
                  <a:lnTo>
                    <a:pt x="0" y="120101"/>
                  </a:lnTo>
                  <a:lnTo>
                    <a:pt x="2152" y="125691"/>
                  </a:lnTo>
                  <a:lnTo>
                    <a:pt x="5927" y="125908"/>
                  </a:lnTo>
                  <a:lnTo>
                    <a:pt x="10783" y="122543"/>
                  </a:lnTo>
                  <a:lnTo>
                    <a:pt x="45475" y="78031"/>
                  </a:lnTo>
                  <a:lnTo>
                    <a:pt x="54696" y="74247"/>
                  </a:lnTo>
                  <a:lnTo>
                    <a:pt x="74300" y="73163"/>
                  </a:lnTo>
                  <a:lnTo>
                    <a:pt x="91591" y="79700"/>
                  </a:lnTo>
                  <a:lnTo>
                    <a:pt x="99478" y="84719"/>
                  </a:lnTo>
                  <a:lnTo>
                    <a:pt x="103566" y="92744"/>
                  </a:lnTo>
                  <a:lnTo>
                    <a:pt x="104989" y="114139"/>
                  </a:lnTo>
                  <a:lnTo>
                    <a:pt x="98602" y="133007"/>
                  </a:lnTo>
                  <a:lnTo>
                    <a:pt x="65191" y="183859"/>
                  </a:lnTo>
                  <a:lnTo>
                    <a:pt x="52080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1252891" y="5580104"/>
              <a:ext cx="115815" cy="16119"/>
            </a:xfrm>
            <a:custGeom>
              <a:avLst/>
              <a:gdLst/>
              <a:ahLst/>
              <a:cxnLst/>
              <a:rect l="0" t="0" r="0" b="0"/>
              <a:pathLst>
                <a:path w="115815" h="16119">
                  <a:moveTo>
                    <a:pt x="0" y="10528"/>
                  </a:moveTo>
                  <a:lnTo>
                    <a:pt x="16768" y="16118"/>
                  </a:lnTo>
                  <a:lnTo>
                    <a:pt x="34359" y="15742"/>
                  </a:lnTo>
                  <a:lnTo>
                    <a:pt x="91881" y="2653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1535192" y="5601161"/>
              <a:ext cx="98510" cy="95212"/>
            </a:xfrm>
            <a:custGeom>
              <a:avLst/>
              <a:gdLst/>
              <a:ahLst/>
              <a:cxnLst/>
              <a:rect l="0" t="0" r="0" b="0"/>
              <a:pathLst>
                <a:path w="98510" h="95212">
                  <a:moveTo>
                    <a:pt x="33554" y="31585"/>
                  </a:moveTo>
                  <a:lnTo>
                    <a:pt x="16787" y="42764"/>
                  </a:lnTo>
                  <a:lnTo>
                    <a:pt x="5435" y="57611"/>
                  </a:lnTo>
                  <a:lnTo>
                    <a:pt x="770" y="66483"/>
                  </a:lnTo>
                  <a:lnTo>
                    <a:pt x="0" y="74738"/>
                  </a:lnTo>
                  <a:lnTo>
                    <a:pt x="5383" y="90149"/>
                  </a:lnTo>
                  <a:lnTo>
                    <a:pt x="11264" y="94024"/>
                  </a:lnTo>
                  <a:lnTo>
                    <a:pt x="27157" y="95211"/>
                  </a:lnTo>
                  <a:lnTo>
                    <a:pt x="55835" y="83713"/>
                  </a:lnTo>
                  <a:lnTo>
                    <a:pt x="80970" y="59898"/>
                  </a:lnTo>
                  <a:lnTo>
                    <a:pt x="97646" y="30616"/>
                  </a:lnTo>
                  <a:lnTo>
                    <a:pt x="98509" y="21580"/>
                  </a:lnTo>
                  <a:lnTo>
                    <a:pt x="93229" y="5301"/>
                  </a:lnTo>
                  <a:lnTo>
                    <a:pt x="87375" y="1195"/>
                  </a:lnTo>
                  <a:lnTo>
                    <a:pt x="546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1685427" y="5485347"/>
              <a:ext cx="104419" cy="136393"/>
            </a:xfrm>
            <a:custGeom>
              <a:avLst/>
              <a:gdLst/>
              <a:ahLst/>
              <a:cxnLst/>
              <a:rect l="0" t="0" r="0" b="0"/>
              <a:pathLst>
                <a:path w="104419" h="136393">
                  <a:moveTo>
                    <a:pt x="20190" y="0"/>
                  </a:moveTo>
                  <a:lnTo>
                    <a:pt x="9011" y="16768"/>
                  </a:lnTo>
                  <a:lnTo>
                    <a:pt x="2060" y="55142"/>
                  </a:lnTo>
                  <a:lnTo>
                    <a:pt x="0" y="97967"/>
                  </a:lnTo>
                  <a:lnTo>
                    <a:pt x="5757" y="119970"/>
                  </a:lnTo>
                  <a:lnTo>
                    <a:pt x="10568" y="129113"/>
                  </a:lnTo>
                  <a:lnTo>
                    <a:pt x="18454" y="134039"/>
                  </a:lnTo>
                  <a:lnTo>
                    <a:pt x="39696" y="136392"/>
                  </a:lnTo>
                  <a:lnTo>
                    <a:pt x="58495" y="130419"/>
                  </a:lnTo>
                  <a:lnTo>
                    <a:pt x="66783" y="125551"/>
                  </a:lnTo>
                  <a:lnTo>
                    <a:pt x="79113" y="110783"/>
                  </a:lnTo>
                  <a:lnTo>
                    <a:pt x="88492" y="96031"/>
                  </a:lnTo>
                  <a:lnTo>
                    <a:pt x="104418" y="84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1789845" y="5611689"/>
              <a:ext cx="21058" cy="31587"/>
            </a:xfrm>
            <a:custGeom>
              <a:avLst/>
              <a:gdLst/>
              <a:ahLst/>
              <a:cxnLst/>
              <a:rect l="0" t="0" r="0" b="0"/>
              <a:pathLst>
                <a:path w="21058" h="31587">
                  <a:moveTo>
                    <a:pt x="0" y="0"/>
                  </a:moveTo>
                  <a:lnTo>
                    <a:pt x="8405" y="21707"/>
                  </a:lnTo>
                  <a:lnTo>
                    <a:pt x="21057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1863544" y="5611689"/>
              <a:ext cx="94758" cy="19368"/>
            </a:xfrm>
            <a:custGeom>
              <a:avLst/>
              <a:gdLst/>
              <a:ahLst/>
              <a:cxnLst/>
              <a:rect l="0" t="0" r="0" b="0"/>
              <a:pathLst>
                <a:path w="94758" h="19368">
                  <a:moveTo>
                    <a:pt x="0" y="0"/>
                  </a:moveTo>
                  <a:lnTo>
                    <a:pt x="5589" y="16768"/>
                  </a:lnTo>
                  <a:lnTo>
                    <a:pt x="9575" y="19367"/>
                  </a:lnTo>
                  <a:lnTo>
                    <a:pt x="14573" y="18761"/>
                  </a:lnTo>
                  <a:lnTo>
                    <a:pt x="32784" y="6729"/>
                  </a:lnTo>
                  <a:lnTo>
                    <a:pt x="39403" y="977"/>
                  </a:lnTo>
                  <a:lnTo>
                    <a:pt x="46156" y="651"/>
                  </a:lnTo>
                  <a:lnTo>
                    <a:pt x="52998" y="3944"/>
                  </a:lnTo>
                  <a:lnTo>
                    <a:pt x="59898" y="9649"/>
                  </a:lnTo>
                  <a:lnTo>
                    <a:pt x="66838" y="12282"/>
                  </a:lnTo>
                  <a:lnTo>
                    <a:pt x="94757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2007418" y="5422176"/>
              <a:ext cx="45640" cy="252685"/>
            </a:xfrm>
            <a:custGeom>
              <a:avLst/>
              <a:gdLst/>
              <a:ahLst/>
              <a:cxnLst/>
              <a:rect l="0" t="0" r="0" b="0"/>
              <a:pathLst>
                <a:path w="45640" h="252685">
                  <a:moveTo>
                    <a:pt x="45639" y="0"/>
                  </a:moveTo>
                  <a:lnTo>
                    <a:pt x="27681" y="56215"/>
                  </a:lnTo>
                  <a:lnTo>
                    <a:pt x="13973" y="117906"/>
                  </a:lnTo>
                  <a:lnTo>
                    <a:pt x="0" y="180828"/>
                  </a:lnTo>
                  <a:lnTo>
                    <a:pt x="2252" y="234773"/>
                  </a:lnTo>
                  <a:lnTo>
                    <a:pt x="3525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110 Forma libre"/>
            <p:cNvSpPr/>
            <p:nvPr/>
          </p:nvSpPr>
          <p:spPr>
            <a:xfrm>
              <a:off x="2053057" y="5580104"/>
              <a:ext cx="115815" cy="94757"/>
            </a:xfrm>
            <a:custGeom>
              <a:avLst/>
              <a:gdLst/>
              <a:ahLst/>
              <a:cxnLst/>
              <a:rect l="0" t="0" r="0" b="0"/>
              <a:pathLst>
                <a:path w="115815" h="94757">
                  <a:moveTo>
                    <a:pt x="0" y="0"/>
                  </a:moveTo>
                  <a:lnTo>
                    <a:pt x="0" y="22357"/>
                  </a:lnTo>
                  <a:lnTo>
                    <a:pt x="4679" y="27772"/>
                  </a:lnTo>
                  <a:lnTo>
                    <a:pt x="12478" y="30213"/>
                  </a:lnTo>
                  <a:lnTo>
                    <a:pt x="22357" y="30671"/>
                  </a:lnTo>
                  <a:lnTo>
                    <a:pt x="39572" y="37418"/>
                  </a:lnTo>
                  <a:lnTo>
                    <a:pt x="103063" y="79559"/>
                  </a:lnTo>
                  <a:lnTo>
                    <a:pt x="115814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111 Forma libre"/>
            <p:cNvSpPr/>
            <p:nvPr/>
          </p:nvSpPr>
          <p:spPr>
            <a:xfrm>
              <a:off x="1099031" y="5224911"/>
              <a:ext cx="1249568" cy="639136"/>
            </a:xfrm>
            <a:custGeom>
              <a:avLst/>
              <a:gdLst/>
              <a:ahLst/>
              <a:cxnLst/>
              <a:rect l="0" t="0" r="0" b="0"/>
              <a:pathLst>
                <a:path w="1249568" h="639136">
                  <a:moveTo>
                    <a:pt x="448658" y="207794"/>
                  </a:moveTo>
                  <a:lnTo>
                    <a:pt x="386566" y="213383"/>
                  </a:lnTo>
                  <a:lnTo>
                    <a:pt x="324654" y="220791"/>
                  </a:lnTo>
                  <a:lnTo>
                    <a:pt x="262746" y="237365"/>
                  </a:lnTo>
                  <a:lnTo>
                    <a:pt x="201388" y="262525"/>
                  </a:lnTo>
                  <a:lnTo>
                    <a:pt x="147694" y="278873"/>
                  </a:lnTo>
                  <a:lnTo>
                    <a:pt x="91264" y="310148"/>
                  </a:lnTo>
                  <a:lnTo>
                    <a:pt x="49859" y="338930"/>
                  </a:lnTo>
                  <a:lnTo>
                    <a:pt x="17936" y="380317"/>
                  </a:lnTo>
                  <a:lnTo>
                    <a:pt x="5712" y="408473"/>
                  </a:lnTo>
                  <a:lnTo>
                    <a:pt x="0" y="460277"/>
                  </a:lnTo>
                  <a:lnTo>
                    <a:pt x="2810" y="487295"/>
                  </a:lnTo>
                  <a:lnTo>
                    <a:pt x="14197" y="511001"/>
                  </a:lnTo>
                  <a:lnTo>
                    <a:pt x="44514" y="549226"/>
                  </a:lnTo>
                  <a:lnTo>
                    <a:pt x="102994" y="586491"/>
                  </a:lnTo>
                  <a:lnTo>
                    <a:pt x="163310" y="609241"/>
                  </a:lnTo>
                  <a:lnTo>
                    <a:pt x="219831" y="626868"/>
                  </a:lnTo>
                  <a:lnTo>
                    <a:pt x="281032" y="635730"/>
                  </a:lnTo>
                  <a:lnTo>
                    <a:pt x="325805" y="637804"/>
                  </a:lnTo>
                  <a:lnTo>
                    <a:pt x="373000" y="638725"/>
                  </a:lnTo>
                  <a:lnTo>
                    <a:pt x="421271" y="639135"/>
                  </a:lnTo>
                  <a:lnTo>
                    <a:pt x="466902" y="636197"/>
                  </a:lnTo>
                  <a:lnTo>
                    <a:pt x="511749" y="630992"/>
                  </a:lnTo>
                  <a:lnTo>
                    <a:pt x="558977" y="624779"/>
                  </a:lnTo>
                  <a:lnTo>
                    <a:pt x="607263" y="618118"/>
                  </a:lnTo>
                  <a:lnTo>
                    <a:pt x="656020" y="610089"/>
                  </a:lnTo>
                  <a:lnTo>
                    <a:pt x="704985" y="598722"/>
                  </a:lnTo>
                  <a:lnTo>
                    <a:pt x="754044" y="585870"/>
                  </a:lnTo>
                  <a:lnTo>
                    <a:pt x="803144" y="571190"/>
                  </a:lnTo>
                  <a:lnTo>
                    <a:pt x="852262" y="552967"/>
                  </a:lnTo>
                  <a:lnTo>
                    <a:pt x="898269" y="533170"/>
                  </a:lnTo>
                  <a:lnTo>
                    <a:pt x="942114" y="511502"/>
                  </a:lnTo>
                  <a:lnTo>
                    <a:pt x="984996" y="486275"/>
                  </a:lnTo>
                  <a:lnTo>
                    <a:pt x="1027452" y="459465"/>
                  </a:lnTo>
                  <a:lnTo>
                    <a:pt x="1084576" y="421183"/>
                  </a:lnTo>
                  <a:lnTo>
                    <a:pt x="1134257" y="387613"/>
                  </a:lnTo>
                  <a:lnTo>
                    <a:pt x="1179783" y="352321"/>
                  </a:lnTo>
                  <a:lnTo>
                    <a:pt x="1229117" y="293030"/>
                  </a:lnTo>
                  <a:lnTo>
                    <a:pt x="1244355" y="271413"/>
                  </a:lnTo>
                  <a:lnTo>
                    <a:pt x="1249567" y="240748"/>
                  </a:lnTo>
                  <a:lnTo>
                    <a:pt x="1249319" y="222744"/>
                  </a:lnTo>
                  <a:lnTo>
                    <a:pt x="1236566" y="187142"/>
                  </a:lnTo>
                  <a:lnTo>
                    <a:pt x="1195840" y="127806"/>
                  </a:lnTo>
                  <a:lnTo>
                    <a:pt x="1144425" y="83459"/>
                  </a:lnTo>
                  <a:lnTo>
                    <a:pt x="1096098" y="57350"/>
                  </a:lnTo>
                  <a:lnTo>
                    <a:pt x="1043565" y="30247"/>
                  </a:lnTo>
                  <a:lnTo>
                    <a:pt x="982896" y="13768"/>
                  </a:lnTo>
                  <a:lnTo>
                    <a:pt x="937221" y="5356"/>
                  </a:lnTo>
                  <a:lnTo>
                    <a:pt x="889625" y="838"/>
                  </a:lnTo>
                  <a:lnTo>
                    <a:pt x="841176" y="0"/>
                  </a:lnTo>
                  <a:lnTo>
                    <a:pt x="792346" y="3527"/>
                  </a:lnTo>
                  <a:lnTo>
                    <a:pt x="740229" y="12114"/>
                  </a:lnTo>
                  <a:lnTo>
                    <a:pt x="685870" y="24898"/>
                  </a:lnTo>
                  <a:lnTo>
                    <a:pt x="630515" y="42279"/>
                  </a:lnTo>
                  <a:lnTo>
                    <a:pt x="574717" y="64822"/>
                  </a:lnTo>
                  <a:lnTo>
                    <a:pt x="521062" y="89269"/>
                  </a:lnTo>
                  <a:lnTo>
                    <a:pt x="473819" y="111832"/>
                  </a:lnTo>
                  <a:lnTo>
                    <a:pt x="418938" y="138677"/>
                  </a:lnTo>
                  <a:lnTo>
                    <a:pt x="385487" y="1551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4111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</Words>
  <Application>Microsoft Office PowerPoint</Application>
  <PresentationFormat>Personalizado</PresentationFormat>
  <Paragraphs>13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- 19</vt:lpstr>
      <vt:lpstr>Calibri</vt:lpstr>
      <vt:lpstr>Arial - 36</vt:lpstr>
      <vt:lpstr>Arial - 20</vt:lpstr>
      <vt:lpstr>Arial - 22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Mark Polko</dc:creator>
  <cp:lastModifiedBy>Mark Polko</cp:lastModifiedBy>
  <cp:revision>1</cp:revision>
  <dcterms:created xsi:type="dcterms:W3CDTF">2016-06-08T12:30:12Z</dcterms:created>
  <dcterms:modified xsi:type="dcterms:W3CDTF">2016-06-08T12:31:20Z</dcterms:modified>
</cp:coreProperties>
</file>