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8496944" cy="6530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284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Deadline – Thursday 16th</dc:title>
  <dc:creator>Oliver Canning</dc:creator>
  <cp:lastModifiedBy>sfpaula.default</cp:lastModifiedBy>
  <cp:revision>2</cp:revision>
  <dcterms:created xsi:type="dcterms:W3CDTF">2014-10-10T09:10:09Z</dcterms:created>
  <dcterms:modified xsi:type="dcterms:W3CDTF">2015-11-13T09:21:02Z</dcterms:modified>
</cp:coreProperties>
</file>