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7" r:id="rId2"/>
    <p:sldId id="346" r:id="rId3"/>
    <p:sldId id="347" r:id="rId4"/>
    <p:sldId id="348" r:id="rId5"/>
    <p:sldId id="345" r:id="rId6"/>
    <p:sldId id="342" r:id="rId7"/>
    <p:sldId id="343" r:id="rId8"/>
    <p:sldId id="344" r:id="rId9"/>
    <p:sldId id="349" r:id="rId10"/>
    <p:sldId id="350" r:id="rId11"/>
    <p:sldId id="336" r:id="rId12"/>
    <p:sldId id="351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39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27947-1416-4C04-8B31-8615849D0D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12CE74F2-E5BF-4044-8412-651A159C415A}">
      <dgm:prSet custT="1"/>
      <dgm:spPr/>
      <dgm:t>
        <a:bodyPr/>
        <a:lstStyle/>
        <a:p>
          <a:pPr rtl="0"/>
          <a:r>
            <a:rPr lang="es-ES" sz="1400" dirty="0" smtClean="0"/>
            <a:t>1º) Profundizar en el </a:t>
          </a:r>
          <a:r>
            <a:rPr lang="es-ES" sz="1400" b="1" dirty="0" smtClean="0"/>
            <a:t>desarrollo de las competencias básicas </a:t>
          </a:r>
          <a:r>
            <a:rPr lang="es-ES" sz="1400" dirty="0" smtClean="0"/>
            <a:t>adquiridas en la etapa anterior.</a:t>
          </a:r>
          <a:endParaRPr lang="en-GB" sz="1400" dirty="0"/>
        </a:p>
      </dgm:t>
    </dgm:pt>
    <dgm:pt modelId="{89EE132F-BF35-4FCB-ADFB-73967A3F49C9}" type="parTrans" cxnId="{0BAC3A87-E9F9-469E-BAC2-8F2CDF6B7BFD}">
      <dgm:prSet/>
      <dgm:spPr/>
      <dgm:t>
        <a:bodyPr/>
        <a:lstStyle/>
        <a:p>
          <a:endParaRPr lang="en-GB" sz="2000"/>
        </a:p>
      </dgm:t>
    </dgm:pt>
    <dgm:pt modelId="{CF3E0F69-9CB1-4F59-995F-6B7B5F2AA09A}" type="sibTrans" cxnId="{0BAC3A87-E9F9-469E-BAC2-8F2CDF6B7BFD}">
      <dgm:prSet/>
      <dgm:spPr/>
      <dgm:t>
        <a:bodyPr/>
        <a:lstStyle/>
        <a:p>
          <a:endParaRPr lang="en-GB" sz="2000"/>
        </a:p>
      </dgm:t>
    </dgm:pt>
    <dgm:pt modelId="{D92CE5F3-1C65-4EA7-BFC1-AB0ADAF4249F}">
      <dgm:prSet custT="1"/>
      <dgm:spPr/>
      <dgm:t>
        <a:bodyPr/>
        <a:lstStyle/>
        <a:p>
          <a:pPr rtl="0"/>
          <a:r>
            <a:rPr lang="es-ES" sz="1400" dirty="0" smtClean="0"/>
            <a:t>2º) Aumentar el </a:t>
          </a:r>
          <a:r>
            <a:rPr lang="es-ES" sz="1400" b="1" dirty="0" smtClean="0"/>
            <a:t>interés por el estudio </a:t>
          </a:r>
          <a:r>
            <a:rPr lang="es-ES" sz="1400" dirty="0" smtClean="0"/>
            <a:t>y valorar más lo que pueda aprender en el ámbito de las distintas materias de bachillerato.</a:t>
          </a:r>
          <a:endParaRPr lang="en-GB" sz="1400" dirty="0"/>
        </a:p>
      </dgm:t>
    </dgm:pt>
    <dgm:pt modelId="{412A744C-E869-42FF-B716-04CE2DF72BE1}" type="parTrans" cxnId="{A467C7CC-09B3-4210-810F-A5EA2EADE1A1}">
      <dgm:prSet/>
      <dgm:spPr/>
      <dgm:t>
        <a:bodyPr/>
        <a:lstStyle/>
        <a:p>
          <a:endParaRPr lang="en-GB" sz="2000"/>
        </a:p>
      </dgm:t>
    </dgm:pt>
    <dgm:pt modelId="{D0F2B6C8-A708-4758-AF68-58DF2668556C}" type="sibTrans" cxnId="{A467C7CC-09B3-4210-810F-A5EA2EADE1A1}">
      <dgm:prSet/>
      <dgm:spPr/>
      <dgm:t>
        <a:bodyPr/>
        <a:lstStyle/>
        <a:p>
          <a:endParaRPr lang="en-GB" sz="2000"/>
        </a:p>
      </dgm:t>
    </dgm:pt>
    <dgm:pt modelId="{4B645A5C-0A60-4CAA-8A93-4EEA4E6B35E6}">
      <dgm:prSet custT="1"/>
      <dgm:spPr/>
      <dgm:t>
        <a:bodyPr/>
        <a:lstStyle/>
        <a:p>
          <a:pPr rtl="0"/>
          <a:r>
            <a:rPr lang="es-ES" sz="1400" dirty="0" smtClean="0"/>
            <a:t>3º) </a:t>
          </a:r>
          <a:r>
            <a:rPr lang="es-ES" sz="1400" b="1" dirty="0" smtClean="0"/>
            <a:t>Identificar y analizar los distintos aspectos implicados en la realización del proyecto, </a:t>
          </a:r>
          <a:r>
            <a:rPr lang="es-ES" sz="1400" dirty="0" smtClean="0"/>
            <a:t>desde la fase inicial de planteamiento, búsqueda de información y diseño, hasta la realización de cuantas acciones se hayan considerado necesarias para llevarlo a cabo. </a:t>
          </a:r>
          <a:endParaRPr lang="en-GB" sz="1400" dirty="0"/>
        </a:p>
      </dgm:t>
    </dgm:pt>
    <dgm:pt modelId="{2F2B4817-BCA5-47BA-8B1E-3F1FF78AA44F}" type="parTrans" cxnId="{09212F50-4260-40BB-B35A-8FADEBB7CEE5}">
      <dgm:prSet/>
      <dgm:spPr/>
      <dgm:t>
        <a:bodyPr/>
        <a:lstStyle/>
        <a:p>
          <a:endParaRPr lang="en-GB" sz="2000"/>
        </a:p>
      </dgm:t>
    </dgm:pt>
    <dgm:pt modelId="{D937721F-0FA2-4834-B587-4D79D14121E6}" type="sibTrans" cxnId="{09212F50-4260-40BB-B35A-8FADEBB7CEE5}">
      <dgm:prSet/>
      <dgm:spPr/>
      <dgm:t>
        <a:bodyPr/>
        <a:lstStyle/>
        <a:p>
          <a:endParaRPr lang="en-GB" sz="2000"/>
        </a:p>
      </dgm:t>
    </dgm:pt>
    <dgm:pt modelId="{C31978DB-5404-4C3F-A23D-809467A4C05A}">
      <dgm:prSet custT="1"/>
      <dgm:spPr/>
      <dgm:t>
        <a:bodyPr/>
        <a:lstStyle/>
        <a:p>
          <a:pPr rtl="0"/>
          <a:r>
            <a:rPr lang="es-ES" sz="1400" dirty="0" smtClean="0"/>
            <a:t>4º) </a:t>
          </a:r>
          <a:r>
            <a:rPr lang="es-ES" sz="1400" b="1" dirty="0" smtClean="0"/>
            <a:t>Mejorar la capacidad para comunicar a los demás</a:t>
          </a:r>
          <a:r>
            <a:rPr lang="es-ES" sz="1400" dirty="0" smtClean="0"/>
            <a:t> informaciones relevantes sobre el trabajo o la obra realizados, las conclusiones obtenidas, etc., usando diferentes códigos de comunicación, oral y escrito, en español o en otros idiomas, simbólico, artístico, etc. y apoyándose en las tecnologías de la información y la comunicación.</a:t>
          </a:r>
          <a:endParaRPr lang="en-GB" sz="1400" dirty="0"/>
        </a:p>
      </dgm:t>
    </dgm:pt>
    <dgm:pt modelId="{C60A9B6F-F290-469A-B4B2-261AAD3BE1D3}" type="parTrans" cxnId="{7118DB9A-E734-4648-91D2-2DD0822B8297}">
      <dgm:prSet/>
      <dgm:spPr/>
      <dgm:t>
        <a:bodyPr/>
        <a:lstStyle/>
        <a:p>
          <a:endParaRPr lang="en-GB" sz="2000"/>
        </a:p>
      </dgm:t>
    </dgm:pt>
    <dgm:pt modelId="{3848435A-4C32-4F97-9FD7-AD95EE398A08}" type="sibTrans" cxnId="{7118DB9A-E734-4648-91D2-2DD0822B8297}">
      <dgm:prSet/>
      <dgm:spPr/>
      <dgm:t>
        <a:bodyPr/>
        <a:lstStyle/>
        <a:p>
          <a:endParaRPr lang="en-GB" sz="2000"/>
        </a:p>
      </dgm:t>
    </dgm:pt>
    <dgm:pt modelId="{1E8D8AFF-A801-4CA7-9DCD-3487195AE850}">
      <dgm:prSet custT="1"/>
      <dgm:spPr/>
      <dgm:t>
        <a:bodyPr/>
        <a:lstStyle/>
        <a:p>
          <a:pPr rtl="0"/>
          <a:r>
            <a:rPr lang="es-ES" sz="1400" dirty="0" smtClean="0"/>
            <a:t>5º) </a:t>
          </a:r>
          <a:r>
            <a:rPr lang="es-ES" sz="1400" b="1" dirty="0" smtClean="0"/>
            <a:t>Dar la oportunidad de conectar con el mundo real</a:t>
          </a:r>
          <a:r>
            <a:rPr lang="es-ES" sz="1400" dirty="0" smtClean="0"/>
            <a:t>, los conocimientos adquiridos en el ámbito de las distintas materias del bachillerato, aplicándolos a situaciones concretas  y  reconociendo  su  utilidad  y  las  relaciones existentes  entre  los  contenidos  de  diversas  materias, como formas distintas de estudiar y analizar una misma realidad.</a:t>
          </a:r>
          <a:endParaRPr lang="en-GB" sz="1400" dirty="0"/>
        </a:p>
      </dgm:t>
    </dgm:pt>
    <dgm:pt modelId="{F3D5D259-618C-47B7-9244-87433D1BF934}" type="parTrans" cxnId="{93002866-CD01-4ADC-8016-CE815DD43C51}">
      <dgm:prSet/>
      <dgm:spPr/>
      <dgm:t>
        <a:bodyPr/>
        <a:lstStyle/>
        <a:p>
          <a:endParaRPr lang="en-GB" sz="2000"/>
        </a:p>
      </dgm:t>
    </dgm:pt>
    <dgm:pt modelId="{F33FEDAE-14F2-4BF8-8025-364A8C94F36C}" type="sibTrans" cxnId="{93002866-CD01-4ADC-8016-CE815DD43C51}">
      <dgm:prSet/>
      <dgm:spPr/>
      <dgm:t>
        <a:bodyPr/>
        <a:lstStyle/>
        <a:p>
          <a:endParaRPr lang="en-GB" sz="2000"/>
        </a:p>
      </dgm:t>
    </dgm:pt>
    <dgm:pt modelId="{471AA4EE-4C51-4782-A42F-6F48366D5966}">
      <dgm:prSet custT="1"/>
      <dgm:spPr/>
      <dgm:t>
        <a:bodyPr/>
        <a:lstStyle/>
        <a:p>
          <a:pPr rtl="0"/>
          <a:r>
            <a:rPr lang="es-ES" sz="1400" dirty="0" smtClean="0"/>
            <a:t>6º</a:t>
          </a:r>
          <a:r>
            <a:rPr lang="es-ES" sz="1400" b="1" dirty="0" smtClean="0"/>
            <a:t>) Habituar a trabajar en equipo</a:t>
          </a:r>
          <a:r>
            <a:rPr lang="es-ES" sz="1400" dirty="0" smtClean="0"/>
            <a:t>, asumiendo las responsabilidades que, con respecto a sí mismo y a los demás, implica la realización de este tipo de tareas.</a:t>
          </a:r>
          <a:endParaRPr lang="en-GB" sz="1400" dirty="0"/>
        </a:p>
      </dgm:t>
    </dgm:pt>
    <dgm:pt modelId="{910BB971-973A-4278-A7D7-B02CE5728F7E}" type="parTrans" cxnId="{38CC7B7D-2950-4846-85E7-49B69014EAFB}">
      <dgm:prSet/>
      <dgm:spPr/>
      <dgm:t>
        <a:bodyPr/>
        <a:lstStyle/>
        <a:p>
          <a:endParaRPr lang="en-GB" sz="2000"/>
        </a:p>
      </dgm:t>
    </dgm:pt>
    <dgm:pt modelId="{72D5ADE1-D548-4D7D-9166-CC10EB350D5A}" type="sibTrans" cxnId="{38CC7B7D-2950-4846-85E7-49B69014EAFB}">
      <dgm:prSet/>
      <dgm:spPr/>
      <dgm:t>
        <a:bodyPr/>
        <a:lstStyle/>
        <a:p>
          <a:endParaRPr lang="en-GB" sz="2000"/>
        </a:p>
      </dgm:t>
    </dgm:pt>
    <dgm:pt modelId="{38E434EF-6D0F-41D7-8197-AFCEA0E5EFD3}">
      <dgm:prSet custT="1"/>
      <dgm:spPr/>
      <dgm:t>
        <a:bodyPr/>
        <a:lstStyle/>
        <a:p>
          <a:pPr rtl="0"/>
          <a:r>
            <a:rPr lang="es-ES" sz="1400" dirty="0" smtClean="0"/>
            <a:t>7º</a:t>
          </a:r>
          <a:r>
            <a:rPr lang="es-ES" sz="1400" b="1" dirty="0" smtClean="0"/>
            <a:t>) Asumir la necesidad de mantener un comportamiento ético y respetuoso con el entorno y los demás</a:t>
          </a:r>
          <a:r>
            <a:rPr lang="es-ES" sz="1400" dirty="0" smtClean="0"/>
            <a:t>, en la línea establecida por las Finalidades Educativas del Colegio.</a:t>
          </a:r>
          <a:endParaRPr lang="en-GB" sz="1400" dirty="0"/>
        </a:p>
      </dgm:t>
    </dgm:pt>
    <dgm:pt modelId="{079CA744-6C26-44D3-94A4-A2FE936DDF71}" type="parTrans" cxnId="{31A2CB54-CDFA-45AA-B957-7EBC142EFF48}">
      <dgm:prSet/>
      <dgm:spPr/>
      <dgm:t>
        <a:bodyPr/>
        <a:lstStyle/>
        <a:p>
          <a:endParaRPr lang="en-GB" sz="2000"/>
        </a:p>
      </dgm:t>
    </dgm:pt>
    <dgm:pt modelId="{B988BF3A-BC1E-417F-AC2A-D5B457AB1E1E}" type="sibTrans" cxnId="{31A2CB54-CDFA-45AA-B957-7EBC142EFF48}">
      <dgm:prSet/>
      <dgm:spPr/>
      <dgm:t>
        <a:bodyPr/>
        <a:lstStyle/>
        <a:p>
          <a:endParaRPr lang="en-GB" sz="2000"/>
        </a:p>
      </dgm:t>
    </dgm:pt>
    <dgm:pt modelId="{A3F19DC2-9395-4511-9532-6D1F7BAD8FDC}" type="pres">
      <dgm:prSet presAssocID="{6CB27947-1416-4C04-8B31-8615849D0D13}" presName="linear" presStyleCnt="0">
        <dgm:presLayoutVars>
          <dgm:animLvl val="lvl"/>
          <dgm:resizeHandles val="exact"/>
        </dgm:presLayoutVars>
      </dgm:prSet>
      <dgm:spPr/>
    </dgm:pt>
    <dgm:pt modelId="{A4046C21-878E-490B-8E03-A8CF81D91D8D}" type="pres">
      <dgm:prSet presAssocID="{12CE74F2-E5BF-4044-8412-651A159C415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3366A50-6BDE-423A-8932-C55BC0F5EED5}" type="pres">
      <dgm:prSet presAssocID="{CF3E0F69-9CB1-4F59-995F-6B7B5F2AA09A}" presName="spacer" presStyleCnt="0"/>
      <dgm:spPr/>
    </dgm:pt>
    <dgm:pt modelId="{D95FDB91-05CB-420B-B6B6-89D895F3D4B1}" type="pres">
      <dgm:prSet presAssocID="{D92CE5F3-1C65-4EA7-BFC1-AB0ADAF4249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62D5163-54C2-412E-AD73-70809C13C9D2}" type="pres">
      <dgm:prSet presAssocID="{D0F2B6C8-A708-4758-AF68-58DF2668556C}" presName="spacer" presStyleCnt="0"/>
      <dgm:spPr/>
    </dgm:pt>
    <dgm:pt modelId="{1C83AAE9-ECD1-4169-8A8D-BC9BE4916498}" type="pres">
      <dgm:prSet presAssocID="{4B645A5C-0A60-4CAA-8A93-4EEA4E6B35E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0A869DA-258D-43AF-AEAF-7DFE16BC7ABD}" type="pres">
      <dgm:prSet presAssocID="{D937721F-0FA2-4834-B587-4D79D14121E6}" presName="spacer" presStyleCnt="0"/>
      <dgm:spPr/>
    </dgm:pt>
    <dgm:pt modelId="{698A0EA5-43A7-439E-81EF-D51B54608416}" type="pres">
      <dgm:prSet presAssocID="{C31978DB-5404-4C3F-A23D-809467A4C05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C677FDA-D9BB-4F8B-B30B-B0198B768AA2}" type="pres">
      <dgm:prSet presAssocID="{3848435A-4C32-4F97-9FD7-AD95EE398A08}" presName="spacer" presStyleCnt="0"/>
      <dgm:spPr/>
    </dgm:pt>
    <dgm:pt modelId="{B1A92CEA-AB95-4140-B4DF-334DE981DAF8}" type="pres">
      <dgm:prSet presAssocID="{1E8D8AFF-A801-4CA7-9DCD-3487195AE85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A102105-438A-4963-B7BA-868981547FFA}" type="pres">
      <dgm:prSet presAssocID="{F33FEDAE-14F2-4BF8-8025-364A8C94F36C}" presName="spacer" presStyleCnt="0"/>
      <dgm:spPr/>
    </dgm:pt>
    <dgm:pt modelId="{1C6E0933-1D51-484A-A869-80B07DD899E0}" type="pres">
      <dgm:prSet presAssocID="{471AA4EE-4C51-4782-A42F-6F48366D596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4026C2C-A523-46A2-8392-96FABBD4B5C7}" type="pres">
      <dgm:prSet presAssocID="{72D5ADE1-D548-4D7D-9166-CC10EB350D5A}" presName="spacer" presStyleCnt="0"/>
      <dgm:spPr/>
    </dgm:pt>
    <dgm:pt modelId="{419BD54E-E599-44C1-839A-95566263AD1F}" type="pres">
      <dgm:prSet presAssocID="{38E434EF-6D0F-41D7-8197-AFCEA0E5EFD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09212F50-4260-40BB-B35A-8FADEBB7CEE5}" srcId="{6CB27947-1416-4C04-8B31-8615849D0D13}" destId="{4B645A5C-0A60-4CAA-8A93-4EEA4E6B35E6}" srcOrd="2" destOrd="0" parTransId="{2F2B4817-BCA5-47BA-8B1E-3F1FF78AA44F}" sibTransId="{D937721F-0FA2-4834-B587-4D79D14121E6}"/>
    <dgm:cxn modelId="{93002866-CD01-4ADC-8016-CE815DD43C51}" srcId="{6CB27947-1416-4C04-8B31-8615849D0D13}" destId="{1E8D8AFF-A801-4CA7-9DCD-3487195AE850}" srcOrd="4" destOrd="0" parTransId="{F3D5D259-618C-47B7-9244-87433D1BF934}" sibTransId="{F33FEDAE-14F2-4BF8-8025-364A8C94F36C}"/>
    <dgm:cxn modelId="{E776D385-E4EC-408A-B71C-1E29BD8B6CD1}" type="presOf" srcId="{12CE74F2-E5BF-4044-8412-651A159C415A}" destId="{A4046C21-878E-490B-8E03-A8CF81D91D8D}" srcOrd="0" destOrd="0" presId="urn:microsoft.com/office/officeart/2005/8/layout/vList2"/>
    <dgm:cxn modelId="{0BAC3A87-E9F9-469E-BAC2-8F2CDF6B7BFD}" srcId="{6CB27947-1416-4C04-8B31-8615849D0D13}" destId="{12CE74F2-E5BF-4044-8412-651A159C415A}" srcOrd="0" destOrd="0" parTransId="{89EE132F-BF35-4FCB-ADFB-73967A3F49C9}" sibTransId="{CF3E0F69-9CB1-4F59-995F-6B7B5F2AA09A}"/>
    <dgm:cxn modelId="{4DDF9CE2-ACEB-4366-B0EF-7C653724C2D7}" type="presOf" srcId="{38E434EF-6D0F-41D7-8197-AFCEA0E5EFD3}" destId="{419BD54E-E599-44C1-839A-95566263AD1F}" srcOrd="0" destOrd="0" presId="urn:microsoft.com/office/officeart/2005/8/layout/vList2"/>
    <dgm:cxn modelId="{31A2CB54-CDFA-45AA-B957-7EBC142EFF48}" srcId="{6CB27947-1416-4C04-8B31-8615849D0D13}" destId="{38E434EF-6D0F-41D7-8197-AFCEA0E5EFD3}" srcOrd="6" destOrd="0" parTransId="{079CA744-6C26-44D3-94A4-A2FE936DDF71}" sibTransId="{B988BF3A-BC1E-417F-AC2A-D5B457AB1E1E}"/>
    <dgm:cxn modelId="{A467C7CC-09B3-4210-810F-A5EA2EADE1A1}" srcId="{6CB27947-1416-4C04-8B31-8615849D0D13}" destId="{D92CE5F3-1C65-4EA7-BFC1-AB0ADAF4249F}" srcOrd="1" destOrd="0" parTransId="{412A744C-E869-42FF-B716-04CE2DF72BE1}" sibTransId="{D0F2B6C8-A708-4758-AF68-58DF2668556C}"/>
    <dgm:cxn modelId="{7118DB9A-E734-4648-91D2-2DD0822B8297}" srcId="{6CB27947-1416-4C04-8B31-8615849D0D13}" destId="{C31978DB-5404-4C3F-A23D-809467A4C05A}" srcOrd="3" destOrd="0" parTransId="{C60A9B6F-F290-469A-B4B2-261AAD3BE1D3}" sibTransId="{3848435A-4C32-4F97-9FD7-AD95EE398A08}"/>
    <dgm:cxn modelId="{1B2DD512-61AA-4C44-8908-86F150EEE9EC}" type="presOf" srcId="{4B645A5C-0A60-4CAA-8A93-4EEA4E6B35E6}" destId="{1C83AAE9-ECD1-4169-8A8D-BC9BE4916498}" srcOrd="0" destOrd="0" presId="urn:microsoft.com/office/officeart/2005/8/layout/vList2"/>
    <dgm:cxn modelId="{BB9CA84C-C2FE-4C1E-B65F-C7DF1D91F524}" type="presOf" srcId="{6CB27947-1416-4C04-8B31-8615849D0D13}" destId="{A3F19DC2-9395-4511-9532-6D1F7BAD8FDC}" srcOrd="0" destOrd="0" presId="urn:microsoft.com/office/officeart/2005/8/layout/vList2"/>
    <dgm:cxn modelId="{AE252668-F747-47FF-AB3D-606D71C8B537}" type="presOf" srcId="{1E8D8AFF-A801-4CA7-9DCD-3487195AE850}" destId="{B1A92CEA-AB95-4140-B4DF-334DE981DAF8}" srcOrd="0" destOrd="0" presId="urn:microsoft.com/office/officeart/2005/8/layout/vList2"/>
    <dgm:cxn modelId="{38CC7B7D-2950-4846-85E7-49B69014EAFB}" srcId="{6CB27947-1416-4C04-8B31-8615849D0D13}" destId="{471AA4EE-4C51-4782-A42F-6F48366D5966}" srcOrd="5" destOrd="0" parTransId="{910BB971-973A-4278-A7D7-B02CE5728F7E}" sibTransId="{72D5ADE1-D548-4D7D-9166-CC10EB350D5A}"/>
    <dgm:cxn modelId="{B7C50AD4-1F85-4529-9351-E202DA57B390}" type="presOf" srcId="{471AA4EE-4C51-4782-A42F-6F48366D5966}" destId="{1C6E0933-1D51-484A-A869-80B07DD899E0}" srcOrd="0" destOrd="0" presId="urn:microsoft.com/office/officeart/2005/8/layout/vList2"/>
    <dgm:cxn modelId="{FE9433C8-6CCE-4DBB-BE1C-A29040E7B7EB}" type="presOf" srcId="{D92CE5F3-1C65-4EA7-BFC1-AB0ADAF4249F}" destId="{D95FDB91-05CB-420B-B6B6-89D895F3D4B1}" srcOrd="0" destOrd="0" presId="urn:microsoft.com/office/officeart/2005/8/layout/vList2"/>
    <dgm:cxn modelId="{E73FAF35-9960-4FF6-B8C0-E55BFC55F3C9}" type="presOf" srcId="{C31978DB-5404-4C3F-A23D-809467A4C05A}" destId="{698A0EA5-43A7-439E-81EF-D51B54608416}" srcOrd="0" destOrd="0" presId="urn:microsoft.com/office/officeart/2005/8/layout/vList2"/>
    <dgm:cxn modelId="{E1DFD292-8C4D-4DE5-9695-64918BB73D78}" type="presParOf" srcId="{A3F19DC2-9395-4511-9532-6D1F7BAD8FDC}" destId="{A4046C21-878E-490B-8E03-A8CF81D91D8D}" srcOrd="0" destOrd="0" presId="urn:microsoft.com/office/officeart/2005/8/layout/vList2"/>
    <dgm:cxn modelId="{C6EE6DEC-C4BE-45F6-A168-84CBCDC50410}" type="presParOf" srcId="{A3F19DC2-9395-4511-9532-6D1F7BAD8FDC}" destId="{33366A50-6BDE-423A-8932-C55BC0F5EED5}" srcOrd="1" destOrd="0" presId="urn:microsoft.com/office/officeart/2005/8/layout/vList2"/>
    <dgm:cxn modelId="{D47A2949-9DCD-4270-BEE9-08967942AC39}" type="presParOf" srcId="{A3F19DC2-9395-4511-9532-6D1F7BAD8FDC}" destId="{D95FDB91-05CB-420B-B6B6-89D895F3D4B1}" srcOrd="2" destOrd="0" presId="urn:microsoft.com/office/officeart/2005/8/layout/vList2"/>
    <dgm:cxn modelId="{9E53C553-5D2D-43BD-B9C8-CCF6C8F43CFC}" type="presParOf" srcId="{A3F19DC2-9395-4511-9532-6D1F7BAD8FDC}" destId="{462D5163-54C2-412E-AD73-70809C13C9D2}" srcOrd="3" destOrd="0" presId="urn:microsoft.com/office/officeart/2005/8/layout/vList2"/>
    <dgm:cxn modelId="{242A0395-EA93-46F2-A748-4C9468CBDA82}" type="presParOf" srcId="{A3F19DC2-9395-4511-9532-6D1F7BAD8FDC}" destId="{1C83AAE9-ECD1-4169-8A8D-BC9BE4916498}" srcOrd="4" destOrd="0" presId="urn:microsoft.com/office/officeart/2005/8/layout/vList2"/>
    <dgm:cxn modelId="{F08DC661-9838-4D43-BA70-61EC36236D4F}" type="presParOf" srcId="{A3F19DC2-9395-4511-9532-6D1F7BAD8FDC}" destId="{D0A869DA-258D-43AF-AEAF-7DFE16BC7ABD}" srcOrd="5" destOrd="0" presId="urn:microsoft.com/office/officeart/2005/8/layout/vList2"/>
    <dgm:cxn modelId="{38E6EB62-8A2F-4BD2-B48E-1095EA94D7D7}" type="presParOf" srcId="{A3F19DC2-9395-4511-9532-6D1F7BAD8FDC}" destId="{698A0EA5-43A7-439E-81EF-D51B54608416}" srcOrd="6" destOrd="0" presId="urn:microsoft.com/office/officeart/2005/8/layout/vList2"/>
    <dgm:cxn modelId="{7684DB2F-D700-4D6A-ABC6-D94FA6CFD6DA}" type="presParOf" srcId="{A3F19DC2-9395-4511-9532-6D1F7BAD8FDC}" destId="{CC677FDA-D9BB-4F8B-B30B-B0198B768AA2}" srcOrd="7" destOrd="0" presId="urn:microsoft.com/office/officeart/2005/8/layout/vList2"/>
    <dgm:cxn modelId="{2EC5116C-3A0D-458A-B15F-A6966F543CF3}" type="presParOf" srcId="{A3F19DC2-9395-4511-9532-6D1F7BAD8FDC}" destId="{B1A92CEA-AB95-4140-B4DF-334DE981DAF8}" srcOrd="8" destOrd="0" presId="urn:microsoft.com/office/officeart/2005/8/layout/vList2"/>
    <dgm:cxn modelId="{B8D91717-7924-4E29-8D5E-B0F5B1E95C5D}" type="presParOf" srcId="{A3F19DC2-9395-4511-9532-6D1F7BAD8FDC}" destId="{6A102105-438A-4963-B7BA-868981547FFA}" srcOrd="9" destOrd="0" presId="urn:microsoft.com/office/officeart/2005/8/layout/vList2"/>
    <dgm:cxn modelId="{49CD385D-33D5-4023-AE4B-E10ECDB46E71}" type="presParOf" srcId="{A3F19DC2-9395-4511-9532-6D1F7BAD8FDC}" destId="{1C6E0933-1D51-484A-A869-80B07DD899E0}" srcOrd="10" destOrd="0" presId="urn:microsoft.com/office/officeart/2005/8/layout/vList2"/>
    <dgm:cxn modelId="{4371C8AD-4B0E-4236-AC3B-F92E70014C5E}" type="presParOf" srcId="{A3F19DC2-9395-4511-9532-6D1F7BAD8FDC}" destId="{44026C2C-A523-46A2-8392-96FABBD4B5C7}" srcOrd="11" destOrd="0" presId="urn:microsoft.com/office/officeart/2005/8/layout/vList2"/>
    <dgm:cxn modelId="{298CA1F7-6F3C-424F-BDE4-D2C40F2FB324}" type="presParOf" srcId="{A3F19DC2-9395-4511-9532-6D1F7BAD8FDC}" destId="{419BD54E-E599-44C1-839A-95566263AD1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C0FE5F-B73B-4257-AA79-2D00DDCCFF7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811D1B5-07C8-423C-9D9A-B906F0C77AF4}">
      <dgm:prSet custT="1"/>
      <dgm:spPr/>
      <dgm:t>
        <a:bodyPr/>
        <a:lstStyle/>
        <a:p>
          <a:pPr rtl="0"/>
          <a:r>
            <a:rPr lang="es-ES" sz="1800" dirty="0" smtClean="0"/>
            <a:t>Nº de datos: Se pedirá que el procedimiento desarrollado por los alumnos les permita tener datos suficientes como para dibujar </a:t>
          </a:r>
          <a:r>
            <a:rPr lang="es-ES" sz="1800" b="1" dirty="0" smtClean="0"/>
            <a:t>gráficas con al menos 7 puntos. </a:t>
          </a:r>
          <a:r>
            <a:rPr lang="es-ES" sz="1800" dirty="0" smtClean="0"/>
            <a:t>Caso de no disponer de sustancias suficientes como para obtener este número de datos, o si se trata de proyectos complejos de comparación entre opciones, se pedirá a los alumnos un número de éstas menor (tres para no aumentar de forma excesiva la carga experimental) pero una gráfica de 7 puntos para cada una de ellas.</a:t>
          </a:r>
          <a:endParaRPr lang="en-GB" sz="1800" dirty="0"/>
        </a:p>
      </dgm:t>
    </dgm:pt>
    <dgm:pt modelId="{8C73E053-669B-42FE-A408-D25E3A99F036}" type="parTrans" cxnId="{FDFFD2BA-325D-4024-A1AC-D72DEC44C7B0}">
      <dgm:prSet/>
      <dgm:spPr/>
      <dgm:t>
        <a:bodyPr/>
        <a:lstStyle/>
        <a:p>
          <a:endParaRPr lang="en-GB" sz="2400"/>
        </a:p>
      </dgm:t>
    </dgm:pt>
    <dgm:pt modelId="{0930A553-B427-42A4-8C00-F24F0CC62B70}" type="sibTrans" cxnId="{FDFFD2BA-325D-4024-A1AC-D72DEC44C7B0}">
      <dgm:prSet/>
      <dgm:spPr/>
      <dgm:t>
        <a:bodyPr/>
        <a:lstStyle/>
        <a:p>
          <a:endParaRPr lang="en-GB" sz="2400"/>
        </a:p>
      </dgm:t>
    </dgm:pt>
    <dgm:pt modelId="{D845DC52-C4DA-4893-ABC5-96945FB7DF8A}">
      <dgm:prSet custT="1"/>
      <dgm:spPr/>
      <dgm:t>
        <a:bodyPr/>
        <a:lstStyle/>
        <a:p>
          <a:pPr rtl="0"/>
          <a:r>
            <a:rPr lang="es-ES" sz="1800" dirty="0" smtClean="0"/>
            <a:t>Los alumnos deberán dejar el laboratorio perfectamente ordenado a su salida de clase: balanzas limpias y recogidas, taburetes y sillas bajo las mesas y limpio el material de vidrio usado. Si no se pudiera dejar limpio debido a la naturaleza del experimento, se habilitará una bandeja para su posterior limpieza.</a:t>
          </a:r>
          <a:endParaRPr lang="en-GB" sz="1800" dirty="0"/>
        </a:p>
      </dgm:t>
    </dgm:pt>
    <dgm:pt modelId="{86474A4D-70BA-42E3-BB48-FFD9754079DD}" type="parTrans" cxnId="{A2642A79-31F1-48AE-A0FB-8B31F0AAFE91}">
      <dgm:prSet/>
      <dgm:spPr/>
      <dgm:t>
        <a:bodyPr/>
        <a:lstStyle/>
        <a:p>
          <a:endParaRPr lang="en-GB" sz="2400"/>
        </a:p>
      </dgm:t>
    </dgm:pt>
    <dgm:pt modelId="{46D78C36-DA22-441C-9484-653B75B3855D}" type="sibTrans" cxnId="{A2642A79-31F1-48AE-A0FB-8B31F0AAFE91}">
      <dgm:prSet/>
      <dgm:spPr/>
      <dgm:t>
        <a:bodyPr/>
        <a:lstStyle/>
        <a:p>
          <a:endParaRPr lang="en-GB" sz="2400"/>
        </a:p>
      </dgm:t>
    </dgm:pt>
    <dgm:pt modelId="{13D9F4AD-3597-4FAD-92AC-7D9B2789C97A}">
      <dgm:prSet custT="1"/>
      <dgm:spPr/>
      <dgm:t>
        <a:bodyPr/>
        <a:lstStyle/>
        <a:p>
          <a:pPr rtl="0"/>
          <a:r>
            <a:rPr lang="es-ES" sz="1800" smtClean="0"/>
            <a:t>Los alumnos deberán ser informados de la distribución de materiales y equipos que necesiten, y serán ellos entonces los responsables de que esta distribución y orden se mantenga.</a:t>
          </a:r>
          <a:endParaRPr lang="en-GB" sz="1800" dirty="0"/>
        </a:p>
      </dgm:t>
    </dgm:pt>
    <dgm:pt modelId="{5A698EB9-1439-4AA5-B5D0-79DB0D21D569}" type="parTrans" cxnId="{4A1E6BD2-F9C3-42B3-A0AA-E488B4B5F624}">
      <dgm:prSet/>
      <dgm:spPr/>
      <dgm:t>
        <a:bodyPr/>
        <a:lstStyle/>
        <a:p>
          <a:endParaRPr lang="en-GB" sz="1600"/>
        </a:p>
      </dgm:t>
    </dgm:pt>
    <dgm:pt modelId="{273A4061-C4CA-4D3A-B5E7-D58300033DCB}" type="sibTrans" cxnId="{4A1E6BD2-F9C3-42B3-A0AA-E488B4B5F624}">
      <dgm:prSet/>
      <dgm:spPr/>
      <dgm:t>
        <a:bodyPr/>
        <a:lstStyle/>
        <a:p>
          <a:endParaRPr lang="en-GB" sz="1600"/>
        </a:p>
      </dgm:t>
    </dgm:pt>
    <dgm:pt modelId="{ED30CD60-B4D9-46C6-9B50-228473AB3CD5}" type="pres">
      <dgm:prSet presAssocID="{BFC0FE5F-B73B-4257-AA79-2D00DDCCFF70}" presName="linear" presStyleCnt="0">
        <dgm:presLayoutVars>
          <dgm:animLvl val="lvl"/>
          <dgm:resizeHandles val="exact"/>
        </dgm:presLayoutVars>
      </dgm:prSet>
      <dgm:spPr/>
    </dgm:pt>
    <dgm:pt modelId="{752821F0-FC43-4355-84FF-1CD71D75FB96}" type="pres">
      <dgm:prSet presAssocID="{5811D1B5-07C8-423C-9D9A-B906F0C77AF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C06568C-E6BD-44C7-AA87-1FA916E6979D}" type="pres">
      <dgm:prSet presAssocID="{0930A553-B427-42A4-8C00-F24F0CC62B70}" presName="spacer" presStyleCnt="0"/>
      <dgm:spPr/>
    </dgm:pt>
    <dgm:pt modelId="{A7C19A75-52D2-408F-A2F2-549DFDCC2D7F}" type="pres">
      <dgm:prSet presAssocID="{D845DC52-C4DA-4893-ABC5-96945FB7DF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AF07E18-EABE-4535-98E0-E22792589B31}" type="pres">
      <dgm:prSet presAssocID="{46D78C36-DA22-441C-9484-653B75B3855D}" presName="spacer" presStyleCnt="0"/>
      <dgm:spPr/>
    </dgm:pt>
    <dgm:pt modelId="{68B350DB-525A-4FD6-839C-5776712A717A}" type="pres">
      <dgm:prSet presAssocID="{13D9F4AD-3597-4FAD-92AC-7D9B2789C9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86020B2-537A-4DD9-B6BD-8EED359357A8}" type="presOf" srcId="{D845DC52-C4DA-4893-ABC5-96945FB7DF8A}" destId="{A7C19A75-52D2-408F-A2F2-549DFDCC2D7F}" srcOrd="0" destOrd="0" presId="urn:microsoft.com/office/officeart/2005/8/layout/vList2"/>
    <dgm:cxn modelId="{AA7731B3-492A-413B-B140-373535B7AA9B}" type="presOf" srcId="{5811D1B5-07C8-423C-9D9A-B906F0C77AF4}" destId="{752821F0-FC43-4355-84FF-1CD71D75FB96}" srcOrd="0" destOrd="0" presId="urn:microsoft.com/office/officeart/2005/8/layout/vList2"/>
    <dgm:cxn modelId="{FC2CCA4A-9599-41C0-946F-68A95B404CA3}" type="presOf" srcId="{13D9F4AD-3597-4FAD-92AC-7D9B2789C97A}" destId="{68B350DB-525A-4FD6-839C-5776712A717A}" srcOrd="0" destOrd="0" presId="urn:microsoft.com/office/officeart/2005/8/layout/vList2"/>
    <dgm:cxn modelId="{F870D164-7A16-4411-B611-DF65FE08278A}" type="presOf" srcId="{BFC0FE5F-B73B-4257-AA79-2D00DDCCFF70}" destId="{ED30CD60-B4D9-46C6-9B50-228473AB3CD5}" srcOrd="0" destOrd="0" presId="urn:microsoft.com/office/officeart/2005/8/layout/vList2"/>
    <dgm:cxn modelId="{4A1E6BD2-F9C3-42B3-A0AA-E488B4B5F624}" srcId="{BFC0FE5F-B73B-4257-AA79-2D00DDCCFF70}" destId="{13D9F4AD-3597-4FAD-92AC-7D9B2789C97A}" srcOrd="2" destOrd="0" parTransId="{5A698EB9-1439-4AA5-B5D0-79DB0D21D569}" sibTransId="{273A4061-C4CA-4D3A-B5E7-D58300033DCB}"/>
    <dgm:cxn modelId="{FDFFD2BA-325D-4024-A1AC-D72DEC44C7B0}" srcId="{BFC0FE5F-B73B-4257-AA79-2D00DDCCFF70}" destId="{5811D1B5-07C8-423C-9D9A-B906F0C77AF4}" srcOrd="0" destOrd="0" parTransId="{8C73E053-669B-42FE-A408-D25E3A99F036}" sibTransId="{0930A553-B427-42A4-8C00-F24F0CC62B70}"/>
    <dgm:cxn modelId="{A2642A79-31F1-48AE-A0FB-8B31F0AAFE91}" srcId="{BFC0FE5F-B73B-4257-AA79-2D00DDCCFF70}" destId="{D845DC52-C4DA-4893-ABC5-96945FB7DF8A}" srcOrd="1" destOrd="0" parTransId="{86474A4D-70BA-42E3-BB48-FFD9754079DD}" sibTransId="{46D78C36-DA22-441C-9484-653B75B3855D}"/>
    <dgm:cxn modelId="{EE791B10-CF46-4B26-8159-A2AA0EB787F7}" type="presParOf" srcId="{ED30CD60-B4D9-46C6-9B50-228473AB3CD5}" destId="{752821F0-FC43-4355-84FF-1CD71D75FB96}" srcOrd="0" destOrd="0" presId="urn:microsoft.com/office/officeart/2005/8/layout/vList2"/>
    <dgm:cxn modelId="{34648482-CB10-42FA-AA0A-2EB437C29D59}" type="presParOf" srcId="{ED30CD60-B4D9-46C6-9B50-228473AB3CD5}" destId="{EC06568C-E6BD-44C7-AA87-1FA916E6979D}" srcOrd="1" destOrd="0" presId="urn:microsoft.com/office/officeart/2005/8/layout/vList2"/>
    <dgm:cxn modelId="{891AEE79-AEBD-4C0B-B167-3925DB926531}" type="presParOf" srcId="{ED30CD60-B4D9-46C6-9B50-228473AB3CD5}" destId="{A7C19A75-52D2-408F-A2F2-549DFDCC2D7F}" srcOrd="2" destOrd="0" presId="urn:microsoft.com/office/officeart/2005/8/layout/vList2"/>
    <dgm:cxn modelId="{B663500A-2784-411B-A420-3BBCFBCD167D}" type="presParOf" srcId="{ED30CD60-B4D9-46C6-9B50-228473AB3CD5}" destId="{AAF07E18-EABE-4535-98E0-E22792589B31}" srcOrd="3" destOrd="0" presId="urn:microsoft.com/office/officeart/2005/8/layout/vList2"/>
    <dgm:cxn modelId="{F4FE4543-66AF-471D-BEA9-CF1D2B281F13}" type="presParOf" srcId="{ED30CD60-B4D9-46C6-9B50-228473AB3CD5}" destId="{68B350DB-525A-4FD6-839C-5776712A71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5A03F-8F3C-41FC-9CBD-F0CB74168A8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GB"/>
        </a:p>
      </dgm:t>
    </dgm:pt>
    <dgm:pt modelId="{A44A2392-53A0-4C75-B4FF-3386CE2EE273}">
      <dgm:prSet custT="1"/>
      <dgm:spPr/>
      <dgm:t>
        <a:bodyPr/>
        <a:lstStyle/>
        <a:p>
          <a:pPr rtl="0"/>
          <a:r>
            <a:rPr lang="es-ES_tradnl" sz="1400" dirty="0" smtClean="0"/>
            <a:t>● Cumplimiento de plazos.</a:t>
          </a:r>
          <a:endParaRPr lang="en-GB" sz="1400" dirty="0"/>
        </a:p>
      </dgm:t>
    </dgm:pt>
    <dgm:pt modelId="{B73BB138-A279-43FB-9428-77505CC676D2}" type="parTrans" cxnId="{9FB05314-395B-4AE1-8C23-0243D153A677}">
      <dgm:prSet/>
      <dgm:spPr/>
      <dgm:t>
        <a:bodyPr/>
        <a:lstStyle/>
        <a:p>
          <a:endParaRPr lang="en-GB" sz="2000"/>
        </a:p>
      </dgm:t>
    </dgm:pt>
    <dgm:pt modelId="{140012AC-B0BB-409D-9C6C-0A25C8693BA3}" type="sibTrans" cxnId="{9FB05314-395B-4AE1-8C23-0243D153A677}">
      <dgm:prSet/>
      <dgm:spPr/>
      <dgm:t>
        <a:bodyPr/>
        <a:lstStyle/>
        <a:p>
          <a:endParaRPr lang="en-GB" sz="2000"/>
        </a:p>
      </dgm:t>
    </dgm:pt>
    <dgm:pt modelId="{5CCAAD21-4DEE-4EB0-8F31-B7EDF7CDD3C8}">
      <dgm:prSet custT="1"/>
      <dgm:spPr/>
      <dgm:t>
        <a:bodyPr/>
        <a:lstStyle/>
        <a:p>
          <a:pPr rtl="0"/>
          <a:r>
            <a:rPr lang="es-ES_tradnl" sz="1400" dirty="0" smtClean="0"/>
            <a:t>● Presentación personal (indumentaria, aseo, etc.) y de los trabajos y materiales de la asignatura.</a:t>
          </a:r>
          <a:endParaRPr lang="en-GB" sz="1400" dirty="0"/>
        </a:p>
      </dgm:t>
    </dgm:pt>
    <dgm:pt modelId="{A9AC9E86-F232-4535-A866-C488CB870519}" type="parTrans" cxnId="{28586674-87DB-4495-B1DE-42BE4C50FCEE}">
      <dgm:prSet/>
      <dgm:spPr/>
      <dgm:t>
        <a:bodyPr/>
        <a:lstStyle/>
        <a:p>
          <a:endParaRPr lang="en-GB" sz="2000"/>
        </a:p>
      </dgm:t>
    </dgm:pt>
    <dgm:pt modelId="{4E90FF2F-73C2-4BA6-BB67-B16725A4ADE9}" type="sibTrans" cxnId="{28586674-87DB-4495-B1DE-42BE4C50FCEE}">
      <dgm:prSet/>
      <dgm:spPr/>
      <dgm:t>
        <a:bodyPr/>
        <a:lstStyle/>
        <a:p>
          <a:endParaRPr lang="en-GB" sz="2000"/>
        </a:p>
      </dgm:t>
    </dgm:pt>
    <dgm:pt modelId="{15913739-57C0-4EEB-A7AB-2E5F837D5DCD}">
      <dgm:prSet custT="1"/>
      <dgm:spPr/>
      <dgm:t>
        <a:bodyPr/>
        <a:lstStyle/>
        <a:p>
          <a:pPr rtl="0"/>
          <a:r>
            <a:rPr lang="es-ES_tradnl" sz="1400" smtClean="0"/>
            <a:t>● Disposición de material de la asignatura.</a:t>
          </a:r>
          <a:endParaRPr lang="en-GB" sz="1400"/>
        </a:p>
      </dgm:t>
    </dgm:pt>
    <dgm:pt modelId="{FD0D8970-17FC-4E7A-8C5C-83FFEAD77B3C}" type="parTrans" cxnId="{3D9DC789-3F53-4DC4-99C1-0C7AED21E146}">
      <dgm:prSet/>
      <dgm:spPr/>
      <dgm:t>
        <a:bodyPr/>
        <a:lstStyle/>
        <a:p>
          <a:endParaRPr lang="en-GB" sz="2000"/>
        </a:p>
      </dgm:t>
    </dgm:pt>
    <dgm:pt modelId="{5767B4AE-F4C4-479E-930F-6DB841D9C663}" type="sibTrans" cxnId="{3D9DC789-3F53-4DC4-99C1-0C7AED21E146}">
      <dgm:prSet/>
      <dgm:spPr/>
      <dgm:t>
        <a:bodyPr/>
        <a:lstStyle/>
        <a:p>
          <a:endParaRPr lang="en-GB" sz="2000"/>
        </a:p>
      </dgm:t>
    </dgm:pt>
    <dgm:pt modelId="{7E702104-180F-4175-8C7F-75C493739BDA}">
      <dgm:prSet custT="1"/>
      <dgm:spPr/>
      <dgm:t>
        <a:bodyPr/>
        <a:lstStyle/>
        <a:p>
          <a:pPr rtl="0"/>
          <a:r>
            <a:rPr lang="es-ES_tradnl" sz="1400" smtClean="0"/>
            <a:t>● Puntualidad.</a:t>
          </a:r>
          <a:endParaRPr lang="en-GB" sz="1400"/>
        </a:p>
      </dgm:t>
    </dgm:pt>
    <dgm:pt modelId="{B68319A3-11FF-44C7-AED6-ECDFFAE0A7D8}" type="parTrans" cxnId="{6A11D17C-4A9C-466F-AA4A-842B80B8632A}">
      <dgm:prSet/>
      <dgm:spPr/>
      <dgm:t>
        <a:bodyPr/>
        <a:lstStyle/>
        <a:p>
          <a:endParaRPr lang="en-GB" sz="2000"/>
        </a:p>
      </dgm:t>
    </dgm:pt>
    <dgm:pt modelId="{811ADC98-2A36-4D07-866C-399198A26300}" type="sibTrans" cxnId="{6A11D17C-4A9C-466F-AA4A-842B80B8632A}">
      <dgm:prSet/>
      <dgm:spPr/>
      <dgm:t>
        <a:bodyPr/>
        <a:lstStyle/>
        <a:p>
          <a:endParaRPr lang="en-GB" sz="2000"/>
        </a:p>
      </dgm:t>
    </dgm:pt>
    <dgm:pt modelId="{92F816C1-7A48-48F2-87F3-2F6CB024D24A}">
      <dgm:prSet custT="1"/>
      <dgm:spPr/>
      <dgm:t>
        <a:bodyPr/>
        <a:lstStyle/>
        <a:p>
          <a:pPr rtl="0"/>
          <a:r>
            <a:rPr lang="es-ES_tradnl" sz="1400" smtClean="0"/>
            <a:t>● Comportamiento.</a:t>
          </a:r>
          <a:endParaRPr lang="en-GB" sz="1400"/>
        </a:p>
      </dgm:t>
    </dgm:pt>
    <dgm:pt modelId="{FA909B13-CA76-4199-AB89-5BA6ADF36481}" type="parTrans" cxnId="{E979C9A3-0319-41F5-88EC-F3091074C348}">
      <dgm:prSet/>
      <dgm:spPr/>
      <dgm:t>
        <a:bodyPr/>
        <a:lstStyle/>
        <a:p>
          <a:endParaRPr lang="en-GB" sz="2000"/>
        </a:p>
      </dgm:t>
    </dgm:pt>
    <dgm:pt modelId="{7A64B50A-7681-4545-B8B5-1B9E746B34E3}" type="sibTrans" cxnId="{E979C9A3-0319-41F5-88EC-F3091074C348}">
      <dgm:prSet/>
      <dgm:spPr/>
      <dgm:t>
        <a:bodyPr/>
        <a:lstStyle/>
        <a:p>
          <a:endParaRPr lang="en-GB" sz="2000"/>
        </a:p>
      </dgm:t>
    </dgm:pt>
    <dgm:pt modelId="{A9A86EF4-2FE7-4195-8D39-CF216CEC3067}">
      <dgm:prSet custT="1"/>
      <dgm:spPr/>
      <dgm:t>
        <a:bodyPr/>
        <a:lstStyle/>
        <a:p>
          <a:pPr rtl="0"/>
          <a:r>
            <a:rPr lang="es-ES_tradnl" sz="1400" smtClean="0"/>
            <a:t>● Asistencia.</a:t>
          </a:r>
          <a:endParaRPr lang="en-GB" sz="1400"/>
        </a:p>
      </dgm:t>
    </dgm:pt>
    <dgm:pt modelId="{CB9EC1FA-A491-4C3E-93F1-A3279B33E827}" type="parTrans" cxnId="{C42BB18E-E9FA-400C-BBFA-E285B5B0ACF2}">
      <dgm:prSet/>
      <dgm:spPr/>
      <dgm:t>
        <a:bodyPr/>
        <a:lstStyle/>
        <a:p>
          <a:endParaRPr lang="en-GB" sz="2000"/>
        </a:p>
      </dgm:t>
    </dgm:pt>
    <dgm:pt modelId="{228C5632-7F7B-4C51-A80C-CC862EA27404}" type="sibTrans" cxnId="{C42BB18E-E9FA-400C-BBFA-E285B5B0ACF2}">
      <dgm:prSet/>
      <dgm:spPr/>
      <dgm:t>
        <a:bodyPr/>
        <a:lstStyle/>
        <a:p>
          <a:endParaRPr lang="en-GB" sz="2000"/>
        </a:p>
      </dgm:t>
    </dgm:pt>
    <dgm:pt modelId="{A3567B1E-B616-4737-9D4A-1483EC0961C4}">
      <dgm:prSet custT="1"/>
      <dgm:spPr/>
      <dgm:t>
        <a:bodyPr/>
        <a:lstStyle/>
        <a:p>
          <a:pPr rtl="0"/>
          <a:r>
            <a:rPr lang="es-ES_tradnl" sz="1400" smtClean="0"/>
            <a:t>● Participación.</a:t>
          </a:r>
          <a:endParaRPr lang="en-GB" sz="1400"/>
        </a:p>
      </dgm:t>
    </dgm:pt>
    <dgm:pt modelId="{0F780D1B-A1D5-45C5-AD42-8769B23970DF}" type="parTrans" cxnId="{B2301D3F-3982-4EE2-9F45-27440DB23E7B}">
      <dgm:prSet/>
      <dgm:spPr/>
      <dgm:t>
        <a:bodyPr/>
        <a:lstStyle/>
        <a:p>
          <a:endParaRPr lang="en-GB" sz="2000"/>
        </a:p>
      </dgm:t>
    </dgm:pt>
    <dgm:pt modelId="{885475D1-7369-477F-AABB-312054F2D901}" type="sibTrans" cxnId="{B2301D3F-3982-4EE2-9F45-27440DB23E7B}">
      <dgm:prSet/>
      <dgm:spPr/>
      <dgm:t>
        <a:bodyPr/>
        <a:lstStyle/>
        <a:p>
          <a:endParaRPr lang="en-GB" sz="2000"/>
        </a:p>
      </dgm:t>
    </dgm:pt>
    <dgm:pt modelId="{5C046F62-182B-4F38-991B-9CDC2716432F}" type="pres">
      <dgm:prSet presAssocID="{D4B5A03F-8F3C-41FC-9CBD-F0CB74168A8E}" presName="linear" presStyleCnt="0">
        <dgm:presLayoutVars>
          <dgm:animLvl val="lvl"/>
          <dgm:resizeHandles val="exact"/>
        </dgm:presLayoutVars>
      </dgm:prSet>
      <dgm:spPr/>
    </dgm:pt>
    <dgm:pt modelId="{2761EF8A-AE08-488B-ABC7-F170EB5088A7}" type="pres">
      <dgm:prSet presAssocID="{A44A2392-53A0-4C75-B4FF-3386CE2EE27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872BBE2-63DB-40E7-B6B9-06082C95A58D}" type="pres">
      <dgm:prSet presAssocID="{140012AC-B0BB-409D-9C6C-0A25C8693BA3}" presName="spacer" presStyleCnt="0"/>
      <dgm:spPr/>
    </dgm:pt>
    <dgm:pt modelId="{B36E0B37-9B31-4566-A9EB-C2D96480E6F4}" type="pres">
      <dgm:prSet presAssocID="{5CCAAD21-4DEE-4EB0-8F31-B7EDF7CDD3C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BCDE937-E16C-4B42-8F03-0C6A29C6AA81}" type="pres">
      <dgm:prSet presAssocID="{4E90FF2F-73C2-4BA6-BB67-B16725A4ADE9}" presName="spacer" presStyleCnt="0"/>
      <dgm:spPr/>
    </dgm:pt>
    <dgm:pt modelId="{A7E8647E-84B7-4D65-B82F-1788B13DDF34}" type="pres">
      <dgm:prSet presAssocID="{15913739-57C0-4EEB-A7AB-2E5F837D5DC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E9E8626-E4EB-49BD-8432-E5478CC04534}" type="pres">
      <dgm:prSet presAssocID="{5767B4AE-F4C4-479E-930F-6DB841D9C663}" presName="spacer" presStyleCnt="0"/>
      <dgm:spPr/>
    </dgm:pt>
    <dgm:pt modelId="{6504CC3C-2FE7-4B4F-A9F5-44CBB0D3D199}" type="pres">
      <dgm:prSet presAssocID="{7E702104-180F-4175-8C7F-75C493739BD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1189F75-5D69-4C2D-9E10-828380948C1B}" type="pres">
      <dgm:prSet presAssocID="{811ADC98-2A36-4D07-866C-399198A26300}" presName="spacer" presStyleCnt="0"/>
      <dgm:spPr/>
    </dgm:pt>
    <dgm:pt modelId="{BE40A73B-F9D2-4E61-ACDD-7B6A4E965CCA}" type="pres">
      <dgm:prSet presAssocID="{92F816C1-7A48-48F2-87F3-2F6CB024D24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E8096E8-F674-4383-B7C3-C970203742CA}" type="pres">
      <dgm:prSet presAssocID="{7A64B50A-7681-4545-B8B5-1B9E746B34E3}" presName="spacer" presStyleCnt="0"/>
      <dgm:spPr/>
    </dgm:pt>
    <dgm:pt modelId="{DA5E278F-B4CA-4175-A95D-35C56F999627}" type="pres">
      <dgm:prSet presAssocID="{A9A86EF4-2FE7-4195-8D39-CF216CEC306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1A63CC9-7867-4F03-8A59-C0213DB2A4E8}" type="pres">
      <dgm:prSet presAssocID="{228C5632-7F7B-4C51-A80C-CC862EA27404}" presName="spacer" presStyleCnt="0"/>
      <dgm:spPr/>
    </dgm:pt>
    <dgm:pt modelId="{70B20185-AA5D-4C67-B698-9E66E516AE65}" type="pres">
      <dgm:prSet presAssocID="{A3567B1E-B616-4737-9D4A-1483EC0961C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1BDAE72-2B97-4259-8321-7D9A12F7221E}" type="presOf" srcId="{7E702104-180F-4175-8C7F-75C493739BDA}" destId="{6504CC3C-2FE7-4B4F-A9F5-44CBB0D3D199}" srcOrd="0" destOrd="0" presId="urn:microsoft.com/office/officeart/2005/8/layout/vList2"/>
    <dgm:cxn modelId="{6A11D17C-4A9C-466F-AA4A-842B80B8632A}" srcId="{D4B5A03F-8F3C-41FC-9CBD-F0CB74168A8E}" destId="{7E702104-180F-4175-8C7F-75C493739BDA}" srcOrd="3" destOrd="0" parTransId="{B68319A3-11FF-44C7-AED6-ECDFFAE0A7D8}" sibTransId="{811ADC98-2A36-4D07-866C-399198A26300}"/>
    <dgm:cxn modelId="{68EE741B-4EC6-4BD9-81B2-527EDBD2FC81}" type="presOf" srcId="{A9A86EF4-2FE7-4195-8D39-CF216CEC3067}" destId="{DA5E278F-B4CA-4175-A95D-35C56F999627}" srcOrd="0" destOrd="0" presId="urn:microsoft.com/office/officeart/2005/8/layout/vList2"/>
    <dgm:cxn modelId="{3D9DC789-3F53-4DC4-99C1-0C7AED21E146}" srcId="{D4B5A03F-8F3C-41FC-9CBD-F0CB74168A8E}" destId="{15913739-57C0-4EEB-A7AB-2E5F837D5DCD}" srcOrd="2" destOrd="0" parTransId="{FD0D8970-17FC-4E7A-8C5C-83FFEAD77B3C}" sibTransId="{5767B4AE-F4C4-479E-930F-6DB841D9C663}"/>
    <dgm:cxn modelId="{79634BAF-8B6C-4EFE-8A8F-F967381283B5}" type="presOf" srcId="{A44A2392-53A0-4C75-B4FF-3386CE2EE273}" destId="{2761EF8A-AE08-488B-ABC7-F170EB5088A7}" srcOrd="0" destOrd="0" presId="urn:microsoft.com/office/officeart/2005/8/layout/vList2"/>
    <dgm:cxn modelId="{E979C9A3-0319-41F5-88EC-F3091074C348}" srcId="{D4B5A03F-8F3C-41FC-9CBD-F0CB74168A8E}" destId="{92F816C1-7A48-48F2-87F3-2F6CB024D24A}" srcOrd="4" destOrd="0" parTransId="{FA909B13-CA76-4199-AB89-5BA6ADF36481}" sibTransId="{7A64B50A-7681-4545-B8B5-1B9E746B34E3}"/>
    <dgm:cxn modelId="{40791DBC-0729-4F87-ABA4-F39FFA0C882B}" type="presOf" srcId="{5CCAAD21-4DEE-4EB0-8F31-B7EDF7CDD3C8}" destId="{B36E0B37-9B31-4566-A9EB-C2D96480E6F4}" srcOrd="0" destOrd="0" presId="urn:microsoft.com/office/officeart/2005/8/layout/vList2"/>
    <dgm:cxn modelId="{9FB05314-395B-4AE1-8C23-0243D153A677}" srcId="{D4B5A03F-8F3C-41FC-9CBD-F0CB74168A8E}" destId="{A44A2392-53A0-4C75-B4FF-3386CE2EE273}" srcOrd="0" destOrd="0" parTransId="{B73BB138-A279-43FB-9428-77505CC676D2}" sibTransId="{140012AC-B0BB-409D-9C6C-0A25C8693BA3}"/>
    <dgm:cxn modelId="{BE9AB6D2-66EF-4EEC-9396-897A967D6277}" type="presOf" srcId="{D4B5A03F-8F3C-41FC-9CBD-F0CB74168A8E}" destId="{5C046F62-182B-4F38-991B-9CDC2716432F}" srcOrd="0" destOrd="0" presId="urn:microsoft.com/office/officeart/2005/8/layout/vList2"/>
    <dgm:cxn modelId="{B2301D3F-3982-4EE2-9F45-27440DB23E7B}" srcId="{D4B5A03F-8F3C-41FC-9CBD-F0CB74168A8E}" destId="{A3567B1E-B616-4737-9D4A-1483EC0961C4}" srcOrd="6" destOrd="0" parTransId="{0F780D1B-A1D5-45C5-AD42-8769B23970DF}" sibTransId="{885475D1-7369-477F-AABB-312054F2D901}"/>
    <dgm:cxn modelId="{448481D1-9286-4852-A603-10A5D8D593FF}" type="presOf" srcId="{92F816C1-7A48-48F2-87F3-2F6CB024D24A}" destId="{BE40A73B-F9D2-4E61-ACDD-7B6A4E965CCA}" srcOrd="0" destOrd="0" presId="urn:microsoft.com/office/officeart/2005/8/layout/vList2"/>
    <dgm:cxn modelId="{48440DE1-A7AB-4193-A80B-EAC8C8FF65F4}" type="presOf" srcId="{15913739-57C0-4EEB-A7AB-2E5F837D5DCD}" destId="{A7E8647E-84B7-4D65-B82F-1788B13DDF34}" srcOrd="0" destOrd="0" presId="urn:microsoft.com/office/officeart/2005/8/layout/vList2"/>
    <dgm:cxn modelId="{C42BB18E-E9FA-400C-BBFA-E285B5B0ACF2}" srcId="{D4B5A03F-8F3C-41FC-9CBD-F0CB74168A8E}" destId="{A9A86EF4-2FE7-4195-8D39-CF216CEC3067}" srcOrd="5" destOrd="0" parTransId="{CB9EC1FA-A491-4C3E-93F1-A3279B33E827}" sibTransId="{228C5632-7F7B-4C51-A80C-CC862EA27404}"/>
    <dgm:cxn modelId="{3BA346F4-D7C1-4E64-B398-99358B73CEC4}" type="presOf" srcId="{A3567B1E-B616-4737-9D4A-1483EC0961C4}" destId="{70B20185-AA5D-4C67-B698-9E66E516AE65}" srcOrd="0" destOrd="0" presId="urn:microsoft.com/office/officeart/2005/8/layout/vList2"/>
    <dgm:cxn modelId="{28586674-87DB-4495-B1DE-42BE4C50FCEE}" srcId="{D4B5A03F-8F3C-41FC-9CBD-F0CB74168A8E}" destId="{5CCAAD21-4DEE-4EB0-8F31-B7EDF7CDD3C8}" srcOrd="1" destOrd="0" parTransId="{A9AC9E86-F232-4535-A866-C488CB870519}" sibTransId="{4E90FF2F-73C2-4BA6-BB67-B16725A4ADE9}"/>
    <dgm:cxn modelId="{F603884D-4930-4170-AC2A-4181B663D393}" type="presParOf" srcId="{5C046F62-182B-4F38-991B-9CDC2716432F}" destId="{2761EF8A-AE08-488B-ABC7-F170EB5088A7}" srcOrd="0" destOrd="0" presId="urn:microsoft.com/office/officeart/2005/8/layout/vList2"/>
    <dgm:cxn modelId="{C5A64151-9503-45B4-85B7-D086B83AE581}" type="presParOf" srcId="{5C046F62-182B-4F38-991B-9CDC2716432F}" destId="{F872BBE2-63DB-40E7-B6B9-06082C95A58D}" srcOrd="1" destOrd="0" presId="urn:microsoft.com/office/officeart/2005/8/layout/vList2"/>
    <dgm:cxn modelId="{32B94282-0F8D-4944-A371-092748DA31FE}" type="presParOf" srcId="{5C046F62-182B-4F38-991B-9CDC2716432F}" destId="{B36E0B37-9B31-4566-A9EB-C2D96480E6F4}" srcOrd="2" destOrd="0" presId="urn:microsoft.com/office/officeart/2005/8/layout/vList2"/>
    <dgm:cxn modelId="{39C35E4A-DDC7-4468-AD58-A694B4C2FB04}" type="presParOf" srcId="{5C046F62-182B-4F38-991B-9CDC2716432F}" destId="{DBCDE937-E16C-4B42-8F03-0C6A29C6AA81}" srcOrd="3" destOrd="0" presId="urn:microsoft.com/office/officeart/2005/8/layout/vList2"/>
    <dgm:cxn modelId="{576A8EB8-0AD8-41CC-B879-ACF8D9455991}" type="presParOf" srcId="{5C046F62-182B-4F38-991B-9CDC2716432F}" destId="{A7E8647E-84B7-4D65-B82F-1788B13DDF34}" srcOrd="4" destOrd="0" presId="urn:microsoft.com/office/officeart/2005/8/layout/vList2"/>
    <dgm:cxn modelId="{A4B8B4F2-2FD8-4390-93FF-FF85F4FFF70F}" type="presParOf" srcId="{5C046F62-182B-4F38-991B-9CDC2716432F}" destId="{AE9E8626-E4EB-49BD-8432-E5478CC04534}" srcOrd="5" destOrd="0" presId="urn:microsoft.com/office/officeart/2005/8/layout/vList2"/>
    <dgm:cxn modelId="{FC33EEB3-1514-4266-B848-8EF24C6E838E}" type="presParOf" srcId="{5C046F62-182B-4F38-991B-9CDC2716432F}" destId="{6504CC3C-2FE7-4B4F-A9F5-44CBB0D3D199}" srcOrd="6" destOrd="0" presId="urn:microsoft.com/office/officeart/2005/8/layout/vList2"/>
    <dgm:cxn modelId="{1B803B68-A198-4F7E-913C-19BCB2B865BB}" type="presParOf" srcId="{5C046F62-182B-4F38-991B-9CDC2716432F}" destId="{B1189F75-5D69-4C2D-9E10-828380948C1B}" srcOrd="7" destOrd="0" presId="urn:microsoft.com/office/officeart/2005/8/layout/vList2"/>
    <dgm:cxn modelId="{830FF7A9-4548-48D3-992E-DC746346B9FF}" type="presParOf" srcId="{5C046F62-182B-4F38-991B-9CDC2716432F}" destId="{BE40A73B-F9D2-4E61-ACDD-7B6A4E965CCA}" srcOrd="8" destOrd="0" presId="urn:microsoft.com/office/officeart/2005/8/layout/vList2"/>
    <dgm:cxn modelId="{85155248-FC99-47D7-9032-BB623B41896B}" type="presParOf" srcId="{5C046F62-182B-4F38-991B-9CDC2716432F}" destId="{CE8096E8-F674-4383-B7C3-C970203742CA}" srcOrd="9" destOrd="0" presId="urn:microsoft.com/office/officeart/2005/8/layout/vList2"/>
    <dgm:cxn modelId="{CE988C0E-7907-4274-AE24-75FA14FE0DD9}" type="presParOf" srcId="{5C046F62-182B-4F38-991B-9CDC2716432F}" destId="{DA5E278F-B4CA-4175-A95D-35C56F999627}" srcOrd="10" destOrd="0" presId="urn:microsoft.com/office/officeart/2005/8/layout/vList2"/>
    <dgm:cxn modelId="{D5AE9B7F-43E0-410C-9F5E-AD4B91FE6E22}" type="presParOf" srcId="{5C046F62-182B-4F38-991B-9CDC2716432F}" destId="{31A63CC9-7867-4F03-8A59-C0213DB2A4E8}" srcOrd="11" destOrd="0" presId="urn:microsoft.com/office/officeart/2005/8/layout/vList2"/>
    <dgm:cxn modelId="{470DC26B-654C-4863-8CBC-FD089988B7FE}" type="presParOf" srcId="{5C046F62-182B-4F38-991B-9CDC2716432F}" destId="{70B20185-AA5D-4C67-B698-9E66E516AE6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B3D59E-58E2-4B9B-9429-FBD74020BB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9FFFAF5D-2CD8-4A48-B38C-35F949C4B5AF}">
      <dgm:prSet/>
      <dgm:spPr/>
      <dgm:t>
        <a:bodyPr/>
        <a:lstStyle/>
        <a:p>
          <a:pPr rtl="0"/>
          <a:r>
            <a:rPr lang="es-ES_tradnl" dirty="0" smtClean="0"/>
            <a:t>1</a:t>
          </a:r>
          <a:r>
            <a:rPr lang="es-ES_tradnl" u="sng" dirty="0" smtClean="0"/>
            <a:t>o</a:t>
          </a:r>
          <a:r>
            <a:rPr lang="es-ES_tradnl" dirty="0" smtClean="0"/>
            <a:t>) </a:t>
          </a:r>
          <a:r>
            <a:rPr lang="es-ES_tradnl" b="1" dirty="0" smtClean="0"/>
            <a:t>Teoría aplicada</a:t>
          </a:r>
          <a:r>
            <a:rPr lang="es-ES_tradnl" dirty="0" smtClean="0"/>
            <a:t>: se valorará en este criterio el plan de investigación, el resumen de la información encontrada, las técnicas de manipulación empleadas, el análisis, la conclusión y la bibliografía o lista de fuentes. Vale un 90% de la nota.</a:t>
          </a:r>
          <a:endParaRPr lang="en-GB" dirty="0"/>
        </a:p>
      </dgm:t>
    </dgm:pt>
    <dgm:pt modelId="{D490BE75-CC3F-4038-9508-54ACD73511E2}" type="parTrans" cxnId="{FD0AB0DB-5417-4F87-A8C9-A14DC9155B42}">
      <dgm:prSet/>
      <dgm:spPr/>
      <dgm:t>
        <a:bodyPr/>
        <a:lstStyle/>
        <a:p>
          <a:endParaRPr lang="en-GB"/>
        </a:p>
      </dgm:t>
    </dgm:pt>
    <dgm:pt modelId="{894199BC-FD07-46F8-8BD5-6318141775E1}" type="sibTrans" cxnId="{FD0AB0DB-5417-4F87-A8C9-A14DC9155B42}">
      <dgm:prSet/>
      <dgm:spPr/>
      <dgm:t>
        <a:bodyPr/>
        <a:lstStyle/>
        <a:p>
          <a:endParaRPr lang="en-GB"/>
        </a:p>
      </dgm:t>
    </dgm:pt>
    <dgm:pt modelId="{C353949D-4C65-4C8D-8C6B-A4452EAC62B3}" type="pres">
      <dgm:prSet presAssocID="{A0B3D59E-58E2-4B9B-9429-FBD74020BBC8}" presName="linear" presStyleCnt="0">
        <dgm:presLayoutVars>
          <dgm:animLvl val="lvl"/>
          <dgm:resizeHandles val="exact"/>
        </dgm:presLayoutVars>
      </dgm:prSet>
      <dgm:spPr/>
    </dgm:pt>
    <dgm:pt modelId="{A69D9714-9BA5-4579-A741-A48F30EEF15A}" type="pres">
      <dgm:prSet presAssocID="{9FFFAF5D-2CD8-4A48-B38C-35F949C4B5A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63B0A26-D3FD-42A5-A05E-E62BB095D7B8}" type="presOf" srcId="{A0B3D59E-58E2-4B9B-9429-FBD74020BBC8}" destId="{C353949D-4C65-4C8D-8C6B-A4452EAC62B3}" srcOrd="0" destOrd="0" presId="urn:microsoft.com/office/officeart/2005/8/layout/vList2"/>
    <dgm:cxn modelId="{C3B18AB9-571B-4B29-AF79-C2F057E082EB}" type="presOf" srcId="{9FFFAF5D-2CD8-4A48-B38C-35F949C4B5AF}" destId="{A69D9714-9BA5-4579-A741-A48F30EEF15A}" srcOrd="0" destOrd="0" presId="urn:microsoft.com/office/officeart/2005/8/layout/vList2"/>
    <dgm:cxn modelId="{FD0AB0DB-5417-4F87-A8C9-A14DC9155B42}" srcId="{A0B3D59E-58E2-4B9B-9429-FBD74020BBC8}" destId="{9FFFAF5D-2CD8-4A48-B38C-35F949C4B5AF}" srcOrd="0" destOrd="0" parTransId="{D490BE75-CC3F-4038-9508-54ACD73511E2}" sibTransId="{894199BC-FD07-46F8-8BD5-6318141775E1}"/>
    <dgm:cxn modelId="{1DA35690-8A2C-400F-9819-066E6163F969}" type="presParOf" srcId="{C353949D-4C65-4C8D-8C6B-A4452EAC62B3}" destId="{A69D9714-9BA5-4579-A741-A48F30EEF1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32474D-1721-4173-A748-6F3D3832FF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3E277E4B-2D43-48F9-B52B-ACBCA50A626F}">
      <dgm:prSet/>
      <dgm:spPr/>
      <dgm:t>
        <a:bodyPr/>
        <a:lstStyle/>
        <a:p>
          <a:pPr rtl="0"/>
          <a:r>
            <a:rPr lang="es-ES_tradnl" smtClean="0"/>
            <a:t>2</a:t>
          </a:r>
          <a:r>
            <a:rPr lang="es-ES_tradnl" u="sng" smtClean="0"/>
            <a:t>o</a:t>
          </a:r>
          <a:r>
            <a:rPr lang="es-ES_tradnl" smtClean="0"/>
            <a:t>) </a:t>
          </a:r>
          <a:r>
            <a:rPr lang="es-ES_tradnl" b="1" smtClean="0"/>
            <a:t>Actitud, interés y esfuerzo</a:t>
          </a:r>
          <a:r>
            <a:rPr lang="es-ES_tradnl" smtClean="0"/>
            <a:t>: entrega puntual de trabajos, realización del trabajo diario, atención y participación en clase, trabajos voluntarios adicionales. Vale un 10 % de la nota. El criterio de “Actitud, interés y esfuerzo” se evaluará en todos los niveles y materias del Colegio, según se recoge en el manual de evaluación, mediante la apreciación personal directa del Profesor. La valoración será realizada teniendo en cuenta los siguientes aspectos:</a:t>
          </a:r>
          <a:endParaRPr lang="en-GB"/>
        </a:p>
      </dgm:t>
    </dgm:pt>
    <dgm:pt modelId="{2BD180D9-2F70-41D2-8EF2-D983483E3747}" type="parTrans" cxnId="{29BC932B-5F23-41F2-98E5-F71C51984507}">
      <dgm:prSet/>
      <dgm:spPr/>
      <dgm:t>
        <a:bodyPr/>
        <a:lstStyle/>
        <a:p>
          <a:endParaRPr lang="en-GB"/>
        </a:p>
      </dgm:t>
    </dgm:pt>
    <dgm:pt modelId="{952A9CB5-7050-416A-AAEB-695AEAF6F61B}" type="sibTrans" cxnId="{29BC932B-5F23-41F2-98E5-F71C51984507}">
      <dgm:prSet/>
      <dgm:spPr/>
      <dgm:t>
        <a:bodyPr/>
        <a:lstStyle/>
        <a:p>
          <a:endParaRPr lang="en-GB"/>
        </a:p>
      </dgm:t>
    </dgm:pt>
    <dgm:pt modelId="{345F91A5-0D38-4B1E-B58B-CDCABE1A12AA}" type="pres">
      <dgm:prSet presAssocID="{B232474D-1721-4173-A748-6F3D3832FF4F}" presName="linear" presStyleCnt="0">
        <dgm:presLayoutVars>
          <dgm:animLvl val="lvl"/>
          <dgm:resizeHandles val="exact"/>
        </dgm:presLayoutVars>
      </dgm:prSet>
      <dgm:spPr/>
    </dgm:pt>
    <dgm:pt modelId="{C1A73D6C-CD0D-45CC-8968-C48C5B63FFD6}" type="pres">
      <dgm:prSet presAssocID="{3E277E4B-2D43-48F9-B52B-ACBCA50A626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9BC932B-5F23-41F2-98E5-F71C51984507}" srcId="{B232474D-1721-4173-A748-6F3D3832FF4F}" destId="{3E277E4B-2D43-48F9-B52B-ACBCA50A626F}" srcOrd="0" destOrd="0" parTransId="{2BD180D9-2F70-41D2-8EF2-D983483E3747}" sibTransId="{952A9CB5-7050-416A-AAEB-695AEAF6F61B}"/>
    <dgm:cxn modelId="{CBC336D4-F6E9-4871-A253-272BC2B646C5}" type="presOf" srcId="{3E277E4B-2D43-48F9-B52B-ACBCA50A626F}" destId="{C1A73D6C-CD0D-45CC-8968-C48C5B63FFD6}" srcOrd="0" destOrd="0" presId="urn:microsoft.com/office/officeart/2005/8/layout/vList2"/>
    <dgm:cxn modelId="{7C5EDD70-B61E-44DA-ACB4-740F84879640}" type="presOf" srcId="{B232474D-1721-4173-A748-6F3D3832FF4F}" destId="{345F91A5-0D38-4B1E-B58B-CDCABE1A12AA}" srcOrd="0" destOrd="0" presId="urn:microsoft.com/office/officeart/2005/8/layout/vList2"/>
    <dgm:cxn modelId="{4EC82C5C-C3B3-422F-B371-526F7B94A7F8}" type="presParOf" srcId="{345F91A5-0D38-4B1E-B58B-CDCABE1A12AA}" destId="{C1A73D6C-CD0D-45CC-8968-C48C5B63FF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4B9A7F-6D7A-498A-84A0-D9D7BE1412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12CAEAE8-D5E6-42FC-A75F-7B67D6C4FC8F}">
      <dgm:prSet custT="1"/>
      <dgm:spPr/>
      <dgm:t>
        <a:bodyPr/>
        <a:lstStyle/>
        <a:p>
          <a:pPr rtl="0"/>
          <a:r>
            <a:rPr lang="es-ES" sz="2000" dirty="0" smtClean="0"/>
            <a:t>Los criterios específicos evaluados en cada uno de los trimestres para la calificación definitiva de la materia se detallan a continuación, y tanto para Primero como para Segundo de Bachillerato son las siguientes:</a:t>
          </a:r>
          <a:endParaRPr lang="en-GB" sz="2000" dirty="0"/>
        </a:p>
      </dgm:t>
    </dgm:pt>
    <dgm:pt modelId="{608CD0DA-64A2-462D-8D4A-FACC7AE80290}" type="parTrans" cxnId="{5E9B944B-50B1-413F-A733-48ABF7C4597C}">
      <dgm:prSet/>
      <dgm:spPr/>
      <dgm:t>
        <a:bodyPr/>
        <a:lstStyle/>
        <a:p>
          <a:endParaRPr lang="en-GB" sz="2800"/>
        </a:p>
      </dgm:t>
    </dgm:pt>
    <dgm:pt modelId="{F64BF08C-29E9-43DB-B6A1-1F4A682D9EC7}" type="sibTrans" cxnId="{5E9B944B-50B1-413F-A733-48ABF7C4597C}">
      <dgm:prSet/>
      <dgm:spPr/>
      <dgm:t>
        <a:bodyPr/>
        <a:lstStyle/>
        <a:p>
          <a:endParaRPr lang="en-GB" sz="2800"/>
        </a:p>
      </dgm:t>
    </dgm:pt>
    <dgm:pt modelId="{43CC3EA0-7AE6-4BAB-A847-9FE580A72C93}" type="pres">
      <dgm:prSet presAssocID="{704B9A7F-6D7A-498A-84A0-D9D7BE14122B}" presName="linear" presStyleCnt="0">
        <dgm:presLayoutVars>
          <dgm:animLvl val="lvl"/>
          <dgm:resizeHandles val="exact"/>
        </dgm:presLayoutVars>
      </dgm:prSet>
      <dgm:spPr/>
    </dgm:pt>
    <dgm:pt modelId="{1AD51AB9-905C-4260-8243-98910836F8BD}" type="pres">
      <dgm:prSet presAssocID="{12CAEAE8-D5E6-42FC-A75F-7B67D6C4FC8F}" presName="parentText" presStyleLbl="node1" presStyleIdx="0" presStyleCnt="1" custLinFactNeighborY="6605">
        <dgm:presLayoutVars>
          <dgm:chMax val="0"/>
          <dgm:bulletEnabled val="1"/>
        </dgm:presLayoutVars>
      </dgm:prSet>
      <dgm:spPr/>
    </dgm:pt>
  </dgm:ptLst>
  <dgm:cxnLst>
    <dgm:cxn modelId="{5E9B944B-50B1-413F-A733-48ABF7C4597C}" srcId="{704B9A7F-6D7A-498A-84A0-D9D7BE14122B}" destId="{12CAEAE8-D5E6-42FC-A75F-7B67D6C4FC8F}" srcOrd="0" destOrd="0" parTransId="{608CD0DA-64A2-462D-8D4A-FACC7AE80290}" sibTransId="{F64BF08C-29E9-43DB-B6A1-1F4A682D9EC7}"/>
    <dgm:cxn modelId="{CB81BB02-1606-4752-89E6-5065AE379EDE}" type="presOf" srcId="{12CAEAE8-D5E6-42FC-A75F-7B67D6C4FC8F}" destId="{1AD51AB9-905C-4260-8243-98910836F8BD}" srcOrd="0" destOrd="0" presId="urn:microsoft.com/office/officeart/2005/8/layout/vList2"/>
    <dgm:cxn modelId="{4BB1A150-2692-4565-BC1A-499A3F2AFAEF}" type="presOf" srcId="{704B9A7F-6D7A-498A-84A0-D9D7BE14122B}" destId="{43CC3EA0-7AE6-4BAB-A847-9FE580A72C93}" srcOrd="0" destOrd="0" presId="urn:microsoft.com/office/officeart/2005/8/layout/vList2"/>
    <dgm:cxn modelId="{466D575F-4EDC-41AC-B8EC-BF730624FB53}" type="presParOf" srcId="{43CC3EA0-7AE6-4BAB-A847-9FE580A72C93}" destId="{1AD51AB9-905C-4260-8243-98910836F8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C6B64D-26D0-4E31-BB4F-136FEE6A58C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BB938AF5-DB6B-4B90-AD66-90CE59B1D232}">
      <dgm:prSet custT="1"/>
      <dgm:spPr/>
      <dgm:t>
        <a:bodyPr/>
        <a:lstStyle/>
        <a:p>
          <a:pPr rtl="0"/>
          <a:r>
            <a:rPr lang="es-ES" sz="1800" smtClean="0"/>
            <a:t>1ª evaluación: Son evaluados el apartado A, B, C, D, I y AIE.</a:t>
          </a:r>
          <a:endParaRPr lang="en-GB" sz="1800"/>
        </a:p>
      </dgm:t>
    </dgm:pt>
    <dgm:pt modelId="{5ADC3299-CAB4-4232-85A5-A780534C3E0A}" type="parTrans" cxnId="{B3832315-09E3-494F-9E28-B142C83AC5C4}">
      <dgm:prSet/>
      <dgm:spPr/>
      <dgm:t>
        <a:bodyPr/>
        <a:lstStyle/>
        <a:p>
          <a:endParaRPr lang="en-GB" sz="2400"/>
        </a:p>
      </dgm:t>
    </dgm:pt>
    <dgm:pt modelId="{FFFBFB38-62E5-4232-9928-258EF0F14C2B}" type="sibTrans" cxnId="{B3832315-09E3-494F-9E28-B142C83AC5C4}">
      <dgm:prSet/>
      <dgm:spPr/>
      <dgm:t>
        <a:bodyPr/>
        <a:lstStyle/>
        <a:p>
          <a:endParaRPr lang="en-GB" sz="2400"/>
        </a:p>
      </dgm:t>
    </dgm:pt>
    <dgm:pt modelId="{C3D6D718-AF16-4274-9516-03C3A19A89B1}">
      <dgm:prSet custT="1"/>
      <dgm:spPr/>
      <dgm:t>
        <a:bodyPr/>
        <a:lstStyle/>
        <a:p>
          <a:pPr rtl="0"/>
          <a:r>
            <a:rPr lang="es-ES" sz="1800" smtClean="0"/>
            <a:t>2ª evaluación: Son evaluados los apartados A, B, C, D, E, H, I y AIE.</a:t>
          </a:r>
          <a:endParaRPr lang="en-GB" sz="1800"/>
        </a:p>
      </dgm:t>
    </dgm:pt>
    <dgm:pt modelId="{ADCB58E9-5817-4D8A-9F13-5C18CE3D672F}" type="parTrans" cxnId="{0FDA6A4A-5019-4850-A399-369F04C8FEDF}">
      <dgm:prSet/>
      <dgm:spPr/>
      <dgm:t>
        <a:bodyPr/>
        <a:lstStyle/>
        <a:p>
          <a:endParaRPr lang="en-GB" sz="2400"/>
        </a:p>
      </dgm:t>
    </dgm:pt>
    <dgm:pt modelId="{56095BDA-5AE5-469F-B329-C4A3BFDE92CE}" type="sibTrans" cxnId="{0FDA6A4A-5019-4850-A399-369F04C8FEDF}">
      <dgm:prSet/>
      <dgm:spPr/>
      <dgm:t>
        <a:bodyPr/>
        <a:lstStyle/>
        <a:p>
          <a:endParaRPr lang="en-GB" sz="2400"/>
        </a:p>
      </dgm:t>
    </dgm:pt>
    <dgm:pt modelId="{D1E2ABB3-280B-4AB4-9D0B-41743495D102}">
      <dgm:prSet custT="1"/>
      <dgm:spPr/>
      <dgm:t>
        <a:bodyPr/>
        <a:lstStyle/>
        <a:p>
          <a:pPr rtl="0"/>
          <a:r>
            <a:rPr lang="es-ES" sz="1800" smtClean="0"/>
            <a:t>3ª evaluación y Final: Son evaluados todos los apartados y AIE.    </a:t>
          </a:r>
          <a:endParaRPr lang="en-GB" sz="1800"/>
        </a:p>
      </dgm:t>
    </dgm:pt>
    <dgm:pt modelId="{D2E0A1D6-A6E5-473D-AE7F-77AB84FF537B}" type="parTrans" cxnId="{703DB6FD-37DB-40AA-971C-32108729CB6A}">
      <dgm:prSet/>
      <dgm:spPr/>
      <dgm:t>
        <a:bodyPr/>
        <a:lstStyle/>
        <a:p>
          <a:endParaRPr lang="en-GB" sz="2400"/>
        </a:p>
      </dgm:t>
    </dgm:pt>
    <dgm:pt modelId="{8825A167-E04A-4608-AA79-B2E095AD1027}" type="sibTrans" cxnId="{703DB6FD-37DB-40AA-971C-32108729CB6A}">
      <dgm:prSet/>
      <dgm:spPr/>
      <dgm:t>
        <a:bodyPr/>
        <a:lstStyle/>
        <a:p>
          <a:endParaRPr lang="en-GB" sz="2400"/>
        </a:p>
      </dgm:t>
    </dgm:pt>
    <dgm:pt modelId="{D0EDC967-B826-4A0E-B449-87DFE90B8E99}" type="pres">
      <dgm:prSet presAssocID="{7BC6B64D-26D0-4E31-BB4F-136FEE6A58C9}" presName="linear" presStyleCnt="0">
        <dgm:presLayoutVars>
          <dgm:animLvl val="lvl"/>
          <dgm:resizeHandles val="exact"/>
        </dgm:presLayoutVars>
      </dgm:prSet>
      <dgm:spPr/>
    </dgm:pt>
    <dgm:pt modelId="{392AB3A5-4920-41BA-96EB-31A62DCB3A58}" type="pres">
      <dgm:prSet presAssocID="{BB938AF5-DB6B-4B90-AD66-90CE59B1D232}" presName="parentText" presStyleLbl="node1" presStyleIdx="0" presStyleCnt="3" custLinFactNeighborX="-3409" custLinFactNeighborY="-18871">
        <dgm:presLayoutVars>
          <dgm:chMax val="0"/>
          <dgm:bulletEnabled val="1"/>
        </dgm:presLayoutVars>
      </dgm:prSet>
      <dgm:spPr/>
    </dgm:pt>
    <dgm:pt modelId="{AEBC08FC-5FB2-4A54-BC04-077B7E072082}" type="pres">
      <dgm:prSet presAssocID="{FFFBFB38-62E5-4232-9928-258EF0F14C2B}" presName="spacer" presStyleCnt="0"/>
      <dgm:spPr/>
    </dgm:pt>
    <dgm:pt modelId="{F933534E-529C-4F26-87FD-F48D1F7E38DA}" type="pres">
      <dgm:prSet presAssocID="{C3D6D718-AF16-4274-9516-03C3A19A89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8B69058-F013-4A36-BACC-EAA440BEDC39}" type="pres">
      <dgm:prSet presAssocID="{56095BDA-5AE5-469F-B329-C4A3BFDE92CE}" presName="spacer" presStyleCnt="0"/>
      <dgm:spPr/>
    </dgm:pt>
    <dgm:pt modelId="{8D9E40FE-8F7F-4A94-B113-F2508BD27417}" type="pres">
      <dgm:prSet presAssocID="{D1E2ABB3-280B-4AB4-9D0B-41743495D10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3832315-09E3-494F-9E28-B142C83AC5C4}" srcId="{7BC6B64D-26D0-4E31-BB4F-136FEE6A58C9}" destId="{BB938AF5-DB6B-4B90-AD66-90CE59B1D232}" srcOrd="0" destOrd="0" parTransId="{5ADC3299-CAB4-4232-85A5-A780534C3E0A}" sibTransId="{FFFBFB38-62E5-4232-9928-258EF0F14C2B}"/>
    <dgm:cxn modelId="{703DB6FD-37DB-40AA-971C-32108729CB6A}" srcId="{7BC6B64D-26D0-4E31-BB4F-136FEE6A58C9}" destId="{D1E2ABB3-280B-4AB4-9D0B-41743495D102}" srcOrd="2" destOrd="0" parTransId="{D2E0A1D6-A6E5-473D-AE7F-77AB84FF537B}" sibTransId="{8825A167-E04A-4608-AA79-B2E095AD1027}"/>
    <dgm:cxn modelId="{D9D1F4F9-8ACC-45DC-9348-6B5039F9664D}" type="presOf" srcId="{C3D6D718-AF16-4274-9516-03C3A19A89B1}" destId="{F933534E-529C-4F26-87FD-F48D1F7E38DA}" srcOrd="0" destOrd="0" presId="urn:microsoft.com/office/officeart/2005/8/layout/vList2"/>
    <dgm:cxn modelId="{837D80BA-4BA3-43B2-B165-7EB4C7E9D467}" type="presOf" srcId="{7BC6B64D-26D0-4E31-BB4F-136FEE6A58C9}" destId="{D0EDC967-B826-4A0E-B449-87DFE90B8E99}" srcOrd="0" destOrd="0" presId="urn:microsoft.com/office/officeart/2005/8/layout/vList2"/>
    <dgm:cxn modelId="{0FDA6A4A-5019-4850-A399-369F04C8FEDF}" srcId="{7BC6B64D-26D0-4E31-BB4F-136FEE6A58C9}" destId="{C3D6D718-AF16-4274-9516-03C3A19A89B1}" srcOrd="1" destOrd="0" parTransId="{ADCB58E9-5817-4D8A-9F13-5C18CE3D672F}" sibTransId="{56095BDA-5AE5-469F-B329-C4A3BFDE92CE}"/>
    <dgm:cxn modelId="{310FE5D4-46DC-4A71-A882-F54044506D96}" type="presOf" srcId="{D1E2ABB3-280B-4AB4-9D0B-41743495D102}" destId="{8D9E40FE-8F7F-4A94-B113-F2508BD27417}" srcOrd="0" destOrd="0" presId="urn:microsoft.com/office/officeart/2005/8/layout/vList2"/>
    <dgm:cxn modelId="{62114E21-CD23-4E6D-95B0-394729BD7689}" type="presOf" srcId="{BB938AF5-DB6B-4B90-AD66-90CE59B1D232}" destId="{392AB3A5-4920-41BA-96EB-31A62DCB3A58}" srcOrd="0" destOrd="0" presId="urn:microsoft.com/office/officeart/2005/8/layout/vList2"/>
    <dgm:cxn modelId="{E8DE0F57-FE94-4FD0-A28F-89175A1FB322}" type="presParOf" srcId="{D0EDC967-B826-4A0E-B449-87DFE90B8E99}" destId="{392AB3A5-4920-41BA-96EB-31A62DCB3A58}" srcOrd="0" destOrd="0" presId="urn:microsoft.com/office/officeart/2005/8/layout/vList2"/>
    <dgm:cxn modelId="{D9175B65-D666-4C83-9E06-3D85124682DA}" type="presParOf" srcId="{D0EDC967-B826-4A0E-B449-87DFE90B8E99}" destId="{AEBC08FC-5FB2-4A54-BC04-077B7E072082}" srcOrd="1" destOrd="0" presId="urn:microsoft.com/office/officeart/2005/8/layout/vList2"/>
    <dgm:cxn modelId="{7D167339-777D-4AB4-BE22-32E633F57C4A}" type="presParOf" srcId="{D0EDC967-B826-4A0E-B449-87DFE90B8E99}" destId="{F933534E-529C-4F26-87FD-F48D1F7E38DA}" srcOrd="2" destOrd="0" presId="urn:microsoft.com/office/officeart/2005/8/layout/vList2"/>
    <dgm:cxn modelId="{1B442F6C-FE06-40FE-9795-C54D6CE955EC}" type="presParOf" srcId="{D0EDC967-B826-4A0E-B449-87DFE90B8E99}" destId="{C8B69058-F013-4A36-BACC-EAA440BEDC39}" srcOrd="3" destOrd="0" presId="urn:microsoft.com/office/officeart/2005/8/layout/vList2"/>
    <dgm:cxn modelId="{C039A106-09E1-4ACD-8AFB-3E487AB7B412}" type="presParOf" srcId="{D0EDC967-B826-4A0E-B449-87DFE90B8E99}" destId="{8D9E40FE-8F7F-4A94-B113-F2508BD2741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D34131-A9EA-47D3-B1D8-802CFC356F3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258A3B7C-D6B6-4768-A672-0E0390946FA3}">
      <dgm:prSet custT="1"/>
      <dgm:spPr/>
      <dgm:t>
        <a:bodyPr/>
        <a:lstStyle/>
        <a:p>
          <a:pPr rtl="0"/>
          <a:r>
            <a:rPr lang="es-ES" sz="1600" smtClean="0"/>
            <a:t>1º) Observación directa del trabajo en el aula, Biblioteca y laboratorio</a:t>
          </a:r>
          <a:endParaRPr lang="en-GB" sz="1600"/>
        </a:p>
      </dgm:t>
    </dgm:pt>
    <dgm:pt modelId="{91D57E3E-8A1E-4C5C-9B38-90AC4C8F92F9}" type="parTrans" cxnId="{20D7C197-72AF-478B-A455-0F785813B99C}">
      <dgm:prSet/>
      <dgm:spPr/>
      <dgm:t>
        <a:bodyPr/>
        <a:lstStyle/>
        <a:p>
          <a:endParaRPr lang="en-GB" sz="2000"/>
        </a:p>
      </dgm:t>
    </dgm:pt>
    <dgm:pt modelId="{94FE5300-9433-440C-89E2-9C9A72BA33AB}" type="sibTrans" cxnId="{20D7C197-72AF-478B-A455-0F785813B99C}">
      <dgm:prSet/>
      <dgm:spPr/>
      <dgm:t>
        <a:bodyPr/>
        <a:lstStyle/>
        <a:p>
          <a:endParaRPr lang="en-GB" sz="2000"/>
        </a:p>
      </dgm:t>
    </dgm:pt>
    <dgm:pt modelId="{C1B36F74-0638-4485-BA0C-00B98E55B432}">
      <dgm:prSet custT="1"/>
      <dgm:spPr/>
      <dgm:t>
        <a:bodyPr/>
        <a:lstStyle/>
        <a:p>
          <a:pPr rtl="0"/>
          <a:r>
            <a:rPr lang="es-ES" sz="1800" smtClean="0"/>
            <a:t>2º) Investigación: trabajo escrito de 1 500 a 2 000 palabras de extensión total, compuesto por las seis secciones citadas. Los alumnos deben dar un título a la investigación, pudiendo estar redactado en forma de pregunta. En la portada debe aparecer el nombre del alumno, el número del alumno, la pregunta de investigación y el recuento exacto de palabras.</a:t>
          </a:r>
          <a:endParaRPr lang="en-GB" sz="1800"/>
        </a:p>
      </dgm:t>
    </dgm:pt>
    <dgm:pt modelId="{B67E3522-6425-456D-BF84-92CD293F715B}" type="parTrans" cxnId="{AAFCDEDF-C53C-4FDB-BC8D-FE6CB0EE6D7B}">
      <dgm:prSet/>
      <dgm:spPr/>
      <dgm:t>
        <a:bodyPr/>
        <a:lstStyle/>
        <a:p>
          <a:endParaRPr lang="en-GB" sz="2000"/>
        </a:p>
      </dgm:t>
    </dgm:pt>
    <dgm:pt modelId="{9528904B-2452-4D6F-A817-5AACA44AC44E}" type="sibTrans" cxnId="{AAFCDEDF-C53C-4FDB-BC8D-FE6CB0EE6D7B}">
      <dgm:prSet/>
      <dgm:spPr/>
      <dgm:t>
        <a:bodyPr/>
        <a:lstStyle/>
        <a:p>
          <a:endParaRPr lang="en-GB" sz="2000"/>
        </a:p>
      </dgm:t>
    </dgm:pt>
    <dgm:pt modelId="{B8CB815E-605C-470D-8681-6C41BA3756F9}">
      <dgm:prSet custT="1"/>
      <dgm:spPr/>
      <dgm:t>
        <a:bodyPr/>
        <a:lstStyle/>
        <a:p>
          <a:pPr rtl="0"/>
          <a:r>
            <a:rPr lang="es-ES" sz="1800" smtClean="0"/>
            <a:t>3º) Presentación del Proyecto.</a:t>
          </a:r>
          <a:endParaRPr lang="en-GB" sz="1800"/>
        </a:p>
      </dgm:t>
    </dgm:pt>
    <dgm:pt modelId="{AFBCCC96-C21D-4487-8DCB-9C7E6F32A22E}" type="parTrans" cxnId="{4D94BF17-F530-4251-828D-E07503125420}">
      <dgm:prSet/>
      <dgm:spPr/>
      <dgm:t>
        <a:bodyPr/>
        <a:lstStyle/>
        <a:p>
          <a:endParaRPr lang="en-GB" sz="2000"/>
        </a:p>
      </dgm:t>
    </dgm:pt>
    <dgm:pt modelId="{85736AAF-5DEF-42E6-848A-FA9AA86E4C25}" type="sibTrans" cxnId="{4D94BF17-F530-4251-828D-E07503125420}">
      <dgm:prSet/>
      <dgm:spPr/>
      <dgm:t>
        <a:bodyPr/>
        <a:lstStyle/>
        <a:p>
          <a:endParaRPr lang="en-GB" sz="2000"/>
        </a:p>
      </dgm:t>
    </dgm:pt>
    <dgm:pt modelId="{01E46238-244B-4ECC-9E20-0D2A6D407162}">
      <dgm:prSet custT="1"/>
      <dgm:spPr/>
      <dgm:t>
        <a:bodyPr/>
        <a:lstStyle/>
        <a:p>
          <a:pPr rtl="0"/>
          <a:r>
            <a:rPr lang="es-ES" sz="1800" smtClean="0"/>
            <a:t>4º) Apreciación de actitud, interés y esfuerzo demostrados por el alumno frente a la asignatura, a su aprendizaje en general y al desarrollo de sus valores, en función de lo establecido en las finalidades educativas.</a:t>
          </a:r>
          <a:endParaRPr lang="en-GB" sz="1800"/>
        </a:p>
      </dgm:t>
    </dgm:pt>
    <dgm:pt modelId="{8A042F28-F489-42A0-B3B9-74E733B935E8}" type="parTrans" cxnId="{5E16D1C6-5D33-448F-8230-165BD6CCB96B}">
      <dgm:prSet/>
      <dgm:spPr/>
      <dgm:t>
        <a:bodyPr/>
        <a:lstStyle/>
        <a:p>
          <a:endParaRPr lang="en-GB" sz="2000"/>
        </a:p>
      </dgm:t>
    </dgm:pt>
    <dgm:pt modelId="{E2684197-C351-4747-8B5D-B6D7183E2A51}" type="sibTrans" cxnId="{5E16D1C6-5D33-448F-8230-165BD6CCB96B}">
      <dgm:prSet/>
      <dgm:spPr/>
      <dgm:t>
        <a:bodyPr/>
        <a:lstStyle/>
        <a:p>
          <a:endParaRPr lang="en-GB" sz="2000"/>
        </a:p>
      </dgm:t>
    </dgm:pt>
    <dgm:pt modelId="{60CBFC72-6C8B-446D-AFB4-2BA6DF2FFC74}" type="pres">
      <dgm:prSet presAssocID="{28D34131-A9EA-47D3-B1D8-802CFC356F3E}" presName="linear" presStyleCnt="0">
        <dgm:presLayoutVars>
          <dgm:animLvl val="lvl"/>
          <dgm:resizeHandles val="exact"/>
        </dgm:presLayoutVars>
      </dgm:prSet>
      <dgm:spPr/>
    </dgm:pt>
    <dgm:pt modelId="{53E122BF-C505-4F4D-97ED-F4E31C4F3F70}" type="pres">
      <dgm:prSet presAssocID="{258A3B7C-D6B6-4768-A672-0E0390946FA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C8CEB5C-C9F7-48F7-9401-F948405B5E94}" type="pres">
      <dgm:prSet presAssocID="{94FE5300-9433-440C-89E2-9C9A72BA33AB}" presName="spacer" presStyleCnt="0"/>
      <dgm:spPr/>
    </dgm:pt>
    <dgm:pt modelId="{5761B251-DB9A-4625-8589-16B8627DCD9A}" type="pres">
      <dgm:prSet presAssocID="{C1B36F74-0638-4485-BA0C-00B98E55B43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F14854-2449-4AED-821C-F358E3F13ACB}" type="pres">
      <dgm:prSet presAssocID="{9528904B-2452-4D6F-A817-5AACA44AC44E}" presName="spacer" presStyleCnt="0"/>
      <dgm:spPr/>
    </dgm:pt>
    <dgm:pt modelId="{D45E9875-4934-46E5-8CFC-436087CACF31}" type="pres">
      <dgm:prSet presAssocID="{B8CB815E-605C-470D-8681-6C41BA3756F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2C86063-BBDD-4129-AEB2-D80E7EC6759E}" type="pres">
      <dgm:prSet presAssocID="{85736AAF-5DEF-42E6-848A-FA9AA86E4C25}" presName="spacer" presStyleCnt="0"/>
      <dgm:spPr/>
    </dgm:pt>
    <dgm:pt modelId="{FEE781AA-7A5C-41DC-A538-C949D138FE34}" type="pres">
      <dgm:prSet presAssocID="{01E46238-244B-4ECC-9E20-0D2A6D40716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0C9C2F1-5920-4C55-8E8C-3C241B50E398}" type="presOf" srcId="{258A3B7C-D6B6-4768-A672-0E0390946FA3}" destId="{53E122BF-C505-4F4D-97ED-F4E31C4F3F70}" srcOrd="0" destOrd="0" presId="urn:microsoft.com/office/officeart/2005/8/layout/vList2"/>
    <dgm:cxn modelId="{20D7C197-72AF-478B-A455-0F785813B99C}" srcId="{28D34131-A9EA-47D3-B1D8-802CFC356F3E}" destId="{258A3B7C-D6B6-4768-A672-0E0390946FA3}" srcOrd="0" destOrd="0" parTransId="{91D57E3E-8A1E-4C5C-9B38-90AC4C8F92F9}" sibTransId="{94FE5300-9433-440C-89E2-9C9A72BA33AB}"/>
    <dgm:cxn modelId="{7D508918-7AE5-4226-AA7C-349C6C19E2CD}" type="presOf" srcId="{28D34131-A9EA-47D3-B1D8-802CFC356F3E}" destId="{60CBFC72-6C8B-446D-AFB4-2BA6DF2FFC74}" srcOrd="0" destOrd="0" presId="urn:microsoft.com/office/officeart/2005/8/layout/vList2"/>
    <dgm:cxn modelId="{894F2183-F3D2-41FC-91F8-D04E4518FA5B}" type="presOf" srcId="{01E46238-244B-4ECC-9E20-0D2A6D407162}" destId="{FEE781AA-7A5C-41DC-A538-C949D138FE34}" srcOrd="0" destOrd="0" presId="urn:microsoft.com/office/officeart/2005/8/layout/vList2"/>
    <dgm:cxn modelId="{4D94BF17-F530-4251-828D-E07503125420}" srcId="{28D34131-A9EA-47D3-B1D8-802CFC356F3E}" destId="{B8CB815E-605C-470D-8681-6C41BA3756F9}" srcOrd="2" destOrd="0" parTransId="{AFBCCC96-C21D-4487-8DCB-9C7E6F32A22E}" sibTransId="{85736AAF-5DEF-42E6-848A-FA9AA86E4C25}"/>
    <dgm:cxn modelId="{5E16D1C6-5D33-448F-8230-165BD6CCB96B}" srcId="{28D34131-A9EA-47D3-B1D8-802CFC356F3E}" destId="{01E46238-244B-4ECC-9E20-0D2A6D407162}" srcOrd="3" destOrd="0" parTransId="{8A042F28-F489-42A0-B3B9-74E733B935E8}" sibTransId="{E2684197-C351-4747-8B5D-B6D7183E2A51}"/>
    <dgm:cxn modelId="{A3193BAA-0DE0-44D5-8C6F-AA08C862B554}" type="presOf" srcId="{B8CB815E-605C-470D-8681-6C41BA3756F9}" destId="{D45E9875-4934-46E5-8CFC-436087CACF31}" srcOrd="0" destOrd="0" presId="urn:microsoft.com/office/officeart/2005/8/layout/vList2"/>
    <dgm:cxn modelId="{C0DD3E11-1D28-45D4-BAE9-46D88D041F41}" type="presOf" srcId="{C1B36F74-0638-4485-BA0C-00B98E55B432}" destId="{5761B251-DB9A-4625-8589-16B8627DCD9A}" srcOrd="0" destOrd="0" presId="urn:microsoft.com/office/officeart/2005/8/layout/vList2"/>
    <dgm:cxn modelId="{AAFCDEDF-C53C-4FDB-BC8D-FE6CB0EE6D7B}" srcId="{28D34131-A9EA-47D3-B1D8-802CFC356F3E}" destId="{C1B36F74-0638-4485-BA0C-00B98E55B432}" srcOrd="1" destOrd="0" parTransId="{B67E3522-6425-456D-BF84-92CD293F715B}" sibTransId="{9528904B-2452-4D6F-A817-5AACA44AC44E}"/>
    <dgm:cxn modelId="{83367227-E456-47E2-891E-C7F0C6E49E40}" type="presParOf" srcId="{60CBFC72-6C8B-446D-AFB4-2BA6DF2FFC74}" destId="{53E122BF-C505-4F4D-97ED-F4E31C4F3F70}" srcOrd="0" destOrd="0" presId="urn:microsoft.com/office/officeart/2005/8/layout/vList2"/>
    <dgm:cxn modelId="{D64E7A3C-5E17-4305-94BF-1FEA7BCA3ABF}" type="presParOf" srcId="{60CBFC72-6C8B-446D-AFB4-2BA6DF2FFC74}" destId="{AC8CEB5C-C9F7-48F7-9401-F948405B5E94}" srcOrd="1" destOrd="0" presId="urn:microsoft.com/office/officeart/2005/8/layout/vList2"/>
    <dgm:cxn modelId="{0D044779-0578-4D17-BB25-FC341F5C71A8}" type="presParOf" srcId="{60CBFC72-6C8B-446D-AFB4-2BA6DF2FFC74}" destId="{5761B251-DB9A-4625-8589-16B8627DCD9A}" srcOrd="2" destOrd="0" presId="urn:microsoft.com/office/officeart/2005/8/layout/vList2"/>
    <dgm:cxn modelId="{89B94004-E8B0-4F15-8212-C55896E8B356}" type="presParOf" srcId="{60CBFC72-6C8B-446D-AFB4-2BA6DF2FFC74}" destId="{91F14854-2449-4AED-821C-F358E3F13ACB}" srcOrd="3" destOrd="0" presId="urn:microsoft.com/office/officeart/2005/8/layout/vList2"/>
    <dgm:cxn modelId="{B0563354-42B7-4458-BD47-74C2271114B7}" type="presParOf" srcId="{60CBFC72-6C8B-446D-AFB4-2BA6DF2FFC74}" destId="{D45E9875-4934-46E5-8CFC-436087CACF31}" srcOrd="4" destOrd="0" presId="urn:microsoft.com/office/officeart/2005/8/layout/vList2"/>
    <dgm:cxn modelId="{5A012D69-4334-4F8C-8069-62C70B0DEA78}" type="presParOf" srcId="{60CBFC72-6C8B-446D-AFB4-2BA6DF2FFC74}" destId="{C2C86063-BBDD-4129-AEB2-D80E7EC6759E}" srcOrd="5" destOrd="0" presId="urn:microsoft.com/office/officeart/2005/8/layout/vList2"/>
    <dgm:cxn modelId="{DD3D730C-42FA-43B6-815E-BD2453BE1EA1}" type="presParOf" srcId="{60CBFC72-6C8B-446D-AFB4-2BA6DF2FFC74}" destId="{FEE781AA-7A5C-41DC-A538-C949D138FE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AC6CC8-5BDF-4590-9BA9-48652409B7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9E071975-0AAF-4A3A-AF80-6D94CB9AD39E}">
      <dgm:prSet/>
      <dgm:spPr/>
      <dgm:t>
        <a:bodyPr/>
        <a:lstStyle/>
        <a:p>
          <a:pPr rtl="0"/>
          <a:r>
            <a:rPr lang="es-ES" dirty="0" smtClean="0"/>
            <a:t>La</a:t>
          </a:r>
          <a:r>
            <a:rPr lang="es-ES_tradnl" dirty="0" smtClean="0"/>
            <a:t> nota se obtiene de sumar los puntos alcanzados en los aspectos evaluados , dividirlos por el máximo y multiplicarlo por 10.</a:t>
          </a:r>
          <a:endParaRPr lang="en-GB" dirty="0"/>
        </a:p>
      </dgm:t>
    </dgm:pt>
    <dgm:pt modelId="{2D3AA362-25BE-4BE4-AAFE-FCCCBA62BD31}" type="parTrans" cxnId="{00116382-6C33-46F6-AB84-F95EEB08B59D}">
      <dgm:prSet/>
      <dgm:spPr/>
      <dgm:t>
        <a:bodyPr/>
        <a:lstStyle/>
        <a:p>
          <a:endParaRPr lang="en-GB"/>
        </a:p>
      </dgm:t>
    </dgm:pt>
    <dgm:pt modelId="{C56CDC91-FF41-4039-AEA1-32F6E1709388}" type="sibTrans" cxnId="{00116382-6C33-46F6-AB84-F95EEB08B59D}">
      <dgm:prSet/>
      <dgm:spPr/>
      <dgm:t>
        <a:bodyPr/>
        <a:lstStyle/>
        <a:p>
          <a:endParaRPr lang="en-GB"/>
        </a:p>
      </dgm:t>
    </dgm:pt>
    <dgm:pt modelId="{01E7DF3C-17A0-46F3-B63D-0C168F02D33D}" type="pres">
      <dgm:prSet presAssocID="{67AC6CC8-5BDF-4590-9BA9-48652409B7D5}" presName="linear" presStyleCnt="0">
        <dgm:presLayoutVars>
          <dgm:animLvl val="lvl"/>
          <dgm:resizeHandles val="exact"/>
        </dgm:presLayoutVars>
      </dgm:prSet>
      <dgm:spPr/>
    </dgm:pt>
    <dgm:pt modelId="{98FC5C46-CA3D-43EB-B3B6-0504E24CF90B}" type="pres">
      <dgm:prSet presAssocID="{9E071975-0AAF-4A3A-AF80-6D94CB9AD39E}" presName="parentText" presStyleLbl="node1" presStyleIdx="0" presStyleCnt="1" custLinFactNeighborX="2564" custLinFactNeighborY="-3241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116382-6C33-46F6-AB84-F95EEB08B59D}" srcId="{67AC6CC8-5BDF-4590-9BA9-48652409B7D5}" destId="{9E071975-0AAF-4A3A-AF80-6D94CB9AD39E}" srcOrd="0" destOrd="0" parTransId="{2D3AA362-25BE-4BE4-AAFE-FCCCBA62BD31}" sibTransId="{C56CDC91-FF41-4039-AEA1-32F6E1709388}"/>
    <dgm:cxn modelId="{43DE4B87-2C59-423D-96D8-55BF85E99A5C}" type="presOf" srcId="{9E071975-0AAF-4A3A-AF80-6D94CB9AD39E}" destId="{98FC5C46-CA3D-43EB-B3B6-0504E24CF90B}" srcOrd="0" destOrd="0" presId="urn:microsoft.com/office/officeart/2005/8/layout/vList2"/>
    <dgm:cxn modelId="{BCCCBA9C-6241-4915-AF15-703AAE8FD113}" type="presOf" srcId="{67AC6CC8-5BDF-4590-9BA9-48652409B7D5}" destId="{01E7DF3C-17A0-46F3-B63D-0C168F02D33D}" srcOrd="0" destOrd="0" presId="urn:microsoft.com/office/officeart/2005/8/layout/vList2"/>
    <dgm:cxn modelId="{8D1B8F3F-DE2D-45B6-A83C-0220FD80F550}" type="presParOf" srcId="{01E7DF3C-17A0-46F3-B63D-0C168F02D33D}" destId="{98FC5C46-CA3D-43EB-B3B6-0504E24CF9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43C140-EC37-43D8-96FB-E6BAF73806C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EC3A3C41-AA94-42B7-B641-9258A6E7AA0D}">
      <dgm:prSet custT="1"/>
      <dgm:spPr/>
      <dgm:t>
        <a:bodyPr/>
        <a:lstStyle/>
        <a:p>
          <a:pPr rtl="0"/>
          <a:r>
            <a:rPr lang="es-ES" sz="1600" dirty="0" smtClean="0"/>
            <a:t>Los alumnos se dividirán en grupos y elegirán el tema tras hacer una lista de los trabajos prácticos posibles. </a:t>
          </a:r>
          <a:endParaRPr lang="en-GB" sz="1600" dirty="0"/>
        </a:p>
      </dgm:t>
    </dgm:pt>
    <dgm:pt modelId="{65A7526A-AA52-46FE-9796-CF89753602A0}" type="parTrans" cxnId="{E282CF7D-C53B-4799-A007-513213B1CBAC}">
      <dgm:prSet/>
      <dgm:spPr/>
      <dgm:t>
        <a:bodyPr/>
        <a:lstStyle/>
        <a:p>
          <a:endParaRPr lang="en-GB" sz="2000"/>
        </a:p>
      </dgm:t>
    </dgm:pt>
    <dgm:pt modelId="{345F3691-FB08-41E7-9312-AB37604AF84A}" type="sibTrans" cxnId="{E282CF7D-C53B-4799-A007-513213B1CBAC}">
      <dgm:prSet/>
      <dgm:spPr/>
      <dgm:t>
        <a:bodyPr/>
        <a:lstStyle/>
        <a:p>
          <a:endParaRPr lang="en-GB" sz="2000"/>
        </a:p>
      </dgm:t>
    </dgm:pt>
    <dgm:pt modelId="{03645555-C39C-4784-85AF-CD7DEBC4047E}">
      <dgm:prSet custT="1"/>
      <dgm:spPr/>
      <dgm:t>
        <a:bodyPr/>
        <a:lstStyle/>
        <a:p>
          <a:pPr rtl="0"/>
          <a:r>
            <a:rPr lang="es-ES" sz="1600" smtClean="0"/>
            <a:t>A continuación, y por consenso, los alumnos del grupo consensuarán los aspectos que van a estudiar en el proyecto y establecerán el objetivo. </a:t>
          </a:r>
          <a:endParaRPr lang="en-GB" sz="1600"/>
        </a:p>
      </dgm:t>
    </dgm:pt>
    <dgm:pt modelId="{29FE5497-D7C8-4100-BE13-21285F1DDBF1}" type="parTrans" cxnId="{BD7D6F95-DFC7-44B2-A185-73DC8C0F41D0}">
      <dgm:prSet/>
      <dgm:spPr/>
      <dgm:t>
        <a:bodyPr/>
        <a:lstStyle/>
        <a:p>
          <a:endParaRPr lang="en-GB" sz="2000"/>
        </a:p>
      </dgm:t>
    </dgm:pt>
    <dgm:pt modelId="{FF97DCF7-6E2A-4BF0-BF71-C22D04319233}" type="sibTrans" cxnId="{BD7D6F95-DFC7-44B2-A185-73DC8C0F41D0}">
      <dgm:prSet/>
      <dgm:spPr/>
      <dgm:t>
        <a:bodyPr/>
        <a:lstStyle/>
        <a:p>
          <a:endParaRPr lang="en-GB" sz="2000"/>
        </a:p>
      </dgm:t>
    </dgm:pt>
    <dgm:pt modelId="{7491C7C6-605E-44F9-B770-EE2D918F2BB0}">
      <dgm:prSet custT="1"/>
      <dgm:spPr/>
      <dgm:t>
        <a:bodyPr/>
        <a:lstStyle/>
        <a:p>
          <a:pPr rtl="0"/>
          <a:r>
            <a:rPr lang="es-ES" sz="1600" smtClean="0"/>
            <a:t>Es obligatorio que los alumnos lleven un cuaderno al laboratorio, anotando siempre a bolígrafo y nunca a lápiz.</a:t>
          </a:r>
          <a:endParaRPr lang="en-GB" sz="1600"/>
        </a:p>
      </dgm:t>
    </dgm:pt>
    <dgm:pt modelId="{D1BCD8D1-48F8-4781-BF4E-73D158E40329}" type="parTrans" cxnId="{BA8BF86B-6566-4E7B-8A52-55B08C992EE2}">
      <dgm:prSet/>
      <dgm:spPr/>
      <dgm:t>
        <a:bodyPr/>
        <a:lstStyle/>
        <a:p>
          <a:endParaRPr lang="en-GB" sz="2000"/>
        </a:p>
      </dgm:t>
    </dgm:pt>
    <dgm:pt modelId="{12998502-19AF-445E-B7E7-3C57CBD64A30}" type="sibTrans" cxnId="{BA8BF86B-6566-4E7B-8A52-55B08C992EE2}">
      <dgm:prSet/>
      <dgm:spPr/>
      <dgm:t>
        <a:bodyPr/>
        <a:lstStyle/>
        <a:p>
          <a:endParaRPr lang="en-GB" sz="2000"/>
        </a:p>
      </dgm:t>
    </dgm:pt>
    <dgm:pt modelId="{A21EF642-90E6-4BC7-BC9E-F769903FD67B}">
      <dgm:prSet custT="1"/>
      <dgm:spPr/>
      <dgm:t>
        <a:bodyPr/>
        <a:lstStyle/>
        <a:p>
          <a:pPr rtl="0"/>
          <a:r>
            <a:rPr lang="es-ES" sz="1600" smtClean="0"/>
            <a:t>Antes de que el alumno empiece con la parte experimental, el Profesor da su visto bueno a todos los detalles: cantidades, modo de operar (prestando atención a la seguridad y el correcto manejo de los instrumentos y materiales), etc.</a:t>
          </a:r>
          <a:endParaRPr lang="en-GB" sz="1600"/>
        </a:p>
      </dgm:t>
    </dgm:pt>
    <dgm:pt modelId="{D4716AEE-0C81-46B1-B504-ECFDA10777B1}" type="parTrans" cxnId="{44866EFE-3312-481E-8473-D4A321DBBCC7}">
      <dgm:prSet/>
      <dgm:spPr/>
      <dgm:t>
        <a:bodyPr/>
        <a:lstStyle/>
        <a:p>
          <a:endParaRPr lang="en-GB" sz="2000"/>
        </a:p>
      </dgm:t>
    </dgm:pt>
    <dgm:pt modelId="{ED989D2B-857E-41E2-B5BB-99B6507136C2}" type="sibTrans" cxnId="{44866EFE-3312-481E-8473-D4A321DBBCC7}">
      <dgm:prSet/>
      <dgm:spPr/>
      <dgm:t>
        <a:bodyPr/>
        <a:lstStyle/>
        <a:p>
          <a:endParaRPr lang="en-GB" sz="2000"/>
        </a:p>
      </dgm:t>
    </dgm:pt>
    <dgm:pt modelId="{D0A1110A-CF93-4B42-8F64-F7E2B961E910}">
      <dgm:prSet custT="1"/>
      <dgm:spPr/>
      <dgm:t>
        <a:bodyPr/>
        <a:lstStyle/>
        <a:p>
          <a:pPr rtl="0"/>
          <a:r>
            <a:rPr lang="es-ES" sz="1600" smtClean="0"/>
            <a:t>No se considera aceptable la simple constatación de una ecuación.</a:t>
          </a:r>
          <a:endParaRPr lang="en-GB" sz="1600"/>
        </a:p>
      </dgm:t>
    </dgm:pt>
    <dgm:pt modelId="{6D6F6C3E-EC81-4082-BC8E-197CA441D8C8}" type="parTrans" cxnId="{57BC0C16-F0B8-42FD-9333-8960E662A173}">
      <dgm:prSet/>
      <dgm:spPr/>
      <dgm:t>
        <a:bodyPr/>
        <a:lstStyle/>
        <a:p>
          <a:endParaRPr lang="en-GB" sz="2000"/>
        </a:p>
      </dgm:t>
    </dgm:pt>
    <dgm:pt modelId="{79B0592A-6F64-4E0D-9EB5-345B116827CB}" type="sibTrans" cxnId="{57BC0C16-F0B8-42FD-9333-8960E662A173}">
      <dgm:prSet/>
      <dgm:spPr/>
      <dgm:t>
        <a:bodyPr/>
        <a:lstStyle/>
        <a:p>
          <a:endParaRPr lang="en-GB" sz="2000"/>
        </a:p>
      </dgm:t>
    </dgm:pt>
    <dgm:pt modelId="{3DA190A2-2E12-4DA7-9967-B98C6D20AA14}">
      <dgm:prSet custT="1"/>
      <dgm:spPr/>
      <dgm:t>
        <a:bodyPr/>
        <a:lstStyle/>
        <a:p>
          <a:pPr rtl="0"/>
          <a:r>
            <a:rPr lang="es-ES" sz="1600" smtClean="0"/>
            <a:t>Los datos han de poder ordenarse: no se considera adecuado “naturaleza del compuesto”, sino magnitudes como densidad, masa, color…</a:t>
          </a:r>
          <a:endParaRPr lang="en-GB" sz="1600"/>
        </a:p>
      </dgm:t>
    </dgm:pt>
    <dgm:pt modelId="{31FEE343-470F-4A67-A5C2-211587F59A41}" type="parTrans" cxnId="{A39D6D34-6711-48AA-A406-660D0F0C3A2C}">
      <dgm:prSet/>
      <dgm:spPr/>
      <dgm:t>
        <a:bodyPr/>
        <a:lstStyle/>
        <a:p>
          <a:endParaRPr lang="en-GB" sz="2000"/>
        </a:p>
      </dgm:t>
    </dgm:pt>
    <dgm:pt modelId="{9520A2E0-F98C-480E-AE56-FA7555A1686A}" type="sibTrans" cxnId="{A39D6D34-6711-48AA-A406-660D0F0C3A2C}">
      <dgm:prSet/>
      <dgm:spPr/>
      <dgm:t>
        <a:bodyPr/>
        <a:lstStyle/>
        <a:p>
          <a:endParaRPr lang="en-GB" sz="2000"/>
        </a:p>
      </dgm:t>
    </dgm:pt>
    <dgm:pt modelId="{130FE242-90A5-4940-93A9-EA92D58C278C}" type="pres">
      <dgm:prSet presAssocID="{1143C140-EC37-43D8-96FB-E6BAF73806CE}" presName="linear" presStyleCnt="0">
        <dgm:presLayoutVars>
          <dgm:animLvl val="lvl"/>
          <dgm:resizeHandles val="exact"/>
        </dgm:presLayoutVars>
      </dgm:prSet>
      <dgm:spPr/>
    </dgm:pt>
    <dgm:pt modelId="{3BFC16C0-6CED-4C9E-BA91-1235C0CB2787}" type="pres">
      <dgm:prSet presAssocID="{EC3A3C41-AA94-42B7-B641-9258A6E7AA0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87B3705-3425-41E1-92AE-782D3EC5C2C6}" type="pres">
      <dgm:prSet presAssocID="{345F3691-FB08-41E7-9312-AB37604AF84A}" presName="spacer" presStyleCnt="0"/>
      <dgm:spPr/>
    </dgm:pt>
    <dgm:pt modelId="{19814586-C9D7-403D-B2DF-D29CFC857891}" type="pres">
      <dgm:prSet presAssocID="{03645555-C39C-4784-85AF-CD7DEBC4047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44DA3EF-613F-4B4E-B665-C2AC0F294CE3}" type="pres">
      <dgm:prSet presAssocID="{FF97DCF7-6E2A-4BF0-BF71-C22D04319233}" presName="spacer" presStyleCnt="0"/>
      <dgm:spPr/>
    </dgm:pt>
    <dgm:pt modelId="{C877461F-15F7-483D-91FB-F7295B692BD8}" type="pres">
      <dgm:prSet presAssocID="{7491C7C6-605E-44F9-B770-EE2D918F2BB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53A21CF-4038-4411-B5BD-F65859B1695F}" type="pres">
      <dgm:prSet presAssocID="{12998502-19AF-445E-B7E7-3C57CBD64A30}" presName="spacer" presStyleCnt="0"/>
      <dgm:spPr/>
    </dgm:pt>
    <dgm:pt modelId="{F5AB92E3-0E6E-454C-A031-F033BD117DF5}" type="pres">
      <dgm:prSet presAssocID="{A21EF642-90E6-4BC7-BC9E-F769903FD67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1284B0B-9029-4206-8540-06DF96E0F7FA}" type="pres">
      <dgm:prSet presAssocID="{ED989D2B-857E-41E2-B5BB-99B6507136C2}" presName="spacer" presStyleCnt="0"/>
      <dgm:spPr/>
    </dgm:pt>
    <dgm:pt modelId="{CD049EB3-3DCE-4781-A6EC-2EDCF1EDDE8F}" type="pres">
      <dgm:prSet presAssocID="{D0A1110A-CF93-4B42-8F64-F7E2B961E91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58DDCED-3A7E-4EE4-A7C7-E527B840CF03}" type="pres">
      <dgm:prSet presAssocID="{79B0592A-6F64-4E0D-9EB5-345B116827CB}" presName="spacer" presStyleCnt="0"/>
      <dgm:spPr/>
    </dgm:pt>
    <dgm:pt modelId="{474B0B4E-870B-4FAB-8C69-7770107F2792}" type="pres">
      <dgm:prSet presAssocID="{3DA190A2-2E12-4DA7-9967-B98C6D20AA1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2F184FD-BB8A-4B85-91FD-B698F5AFFC23}" type="presOf" srcId="{03645555-C39C-4784-85AF-CD7DEBC4047E}" destId="{19814586-C9D7-403D-B2DF-D29CFC857891}" srcOrd="0" destOrd="0" presId="urn:microsoft.com/office/officeart/2005/8/layout/vList2"/>
    <dgm:cxn modelId="{57BC0C16-F0B8-42FD-9333-8960E662A173}" srcId="{1143C140-EC37-43D8-96FB-E6BAF73806CE}" destId="{D0A1110A-CF93-4B42-8F64-F7E2B961E910}" srcOrd="4" destOrd="0" parTransId="{6D6F6C3E-EC81-4082-BC8E-197CA441D8C8}" sibTransId="{79B0592A-6F64-4E0D-9EB5-345B116827CB}"/>
    <dgm:cxn modelId="{BA8BF86B-6566-4E7B-8A52-55B08C992EE2}" srcId="{1143C140-EC37-43D8-96FB-E6BAF73806CE}" destId="{7491C7C6-605E-44F9-B770-EE2D918F2BB0}" srcOrd="2" destOrd="0" parTransId="{D1BCD8D1-48F8-4781-BF4E-73D158E40329}" sibTransId="{12998502-19AF-445E-B7E7-3C57CBD64A30}"/>
    <dgm:cxn modelId="{EB18E009-7595-4F6F-AF6E-64FAF2DAAC9B}" type="presOf" srcId="{EC3A3C41-AA94-42B7-B641-9258A6E7AA0D}" destId="{3BFC16C0-6CED-4C9E-BA91-1235C0CB2787}" srcOrd="0" destOrd="0" presId="urn:microsoft.com/office/officeart/2005/8/layout/vList2"/>
    <dgm:cxn modelId="{E282CF7D-C53B-4799-A007-513213B1CBAC}" srcId="{1143C140-EC37-43D8-96FB-E6BAF73806CE}" destId="{EC3A3C41-AA94-42B7-B641-9258A6E7AA0D}" srcOrd="0" destOrd="0" parTransId="{65A7526A-AA52-46FE-9796-CF89753602A0}" sibTransId="{345F3691-FB08-41E7-9312-AB37604AF84A}"/>
    <dgm:cxn modelId="{FB21A649-F274-476A-8711-9C1D337CAA7A}" type="presOf" srcId="{1143C140-EC37-43D8-96FB-E6BAF73806CE}" destId="{130FE242-90A5-4940-93A9-EA92D58C278C}" srcOrd="0" destOrd="0" presId="urn:microsoft.com/office/officeart/2005/8/layout/vList2"/>
    <dgm:cxn modelId="{A1742C43-9C36-4CB9-A0CD-963863579A47}" type="presOf" srcId="{7491C7C6-605E-44F9-B770-EE2D918F2BB0}" destId="{C877461F-15F7-483D-91FB-F7295B692BD8}" srcOrd="0" destOrd="0" presId="urn:microsoft.com/office/officeart/2005/8/layout/vList2"/>
    <dgm:cxn modelId="{A39D6D34-6711-48AA-A406-660D0F0C3A2C}" srcId="{1143C140-EC37-43D8-96FB-E6BAF73806CE}" destId="{3DA190A2-2E12-4DA7-9967-B98C6D20AA14}" srcOrd="5" destOrd="0" parTransId="{31FEE343-470F-4A67-A5C2-211587F59A41}" sibTransId="{9520A2E0-F98C-480E-AE56-FA7555A1686A}"/>
    <dgm:cxn modelId="{6C21F34F-7945-465B-AEDA-1B5BA674AB18}" type="presOf" srcId="{D0A1110A-CF93-4B42-8F64-F7E2B961E910}" destId="{CD049EB3-3DCE-4781-A6EC-2EDCF1EDDE8F}" srcOrd="0" destOrd="0" presId="urn:microsoft.com/office/officeart/2005/8/layout/vList2"/>
    <dgm:cxn modelId="{44866EFE-3312-481E-8473-D4A321DBBCC7}" srcId="{1143C140-EC37-43D8-96FB-E6BAF73806CE}" destId="{A21EF642-90E6-4BC7-BC9E-F769903FD67B}" srcOrd="3" destOrd="0" parTransId="{D4716AEE-0C81-46B1-B504-ECFDA10777B1}" sibTransId="{ED989D2B-857E-41E2-B5BB-99B6507136C2}"/>
    <dgm:cxn modelId="{BD7D6F95-DFC7-44B2-A185-73DC8C0F41D0}" srcId="{1143C140-EC37-43D8-96FB-E6BAF73806CE}" destId="{03645555-C39C-4784-85AF-CD7DEBC4047E}" srcOrd="1" destOrd="0" parTransId="{29FE5497-D7C8-4100-BE13-21285F1DDBF1}" sibTransId="{FF97DCF7-6E2A-4BF0-BF71-C22D04319233}"/>
    <dgm:cxn modelId="{BF25921C-9E17-41B3-82B7-A2F5CEC22967}" type="presOf" srcId="{A21EF642-90E6-4BC7-BC9E-F769903FD67B}" destId="{F5AB92E3-0E6E-454C-A031-F033BD117DF5}" srcOrd="0" destOrd="0" presId="urn:microsoft.com/office/officeart/2005/8/layout/vList2"/>
    <dgm:cxn modelId="{789583EC-1ECF-4F6A-9797-23438A40A07C}" type="presOf" srcId="{3DA190A2-2E12-4DA7-9967-B98C6D20AA14}" destId="{474B0B4E-870B-4FAB-8C69-7770107F2792}" srcOrd="0" destOrd="0" presId="urn:microsoft.com/office/officeart/2005/8/layout/vList2"/>
    <dgm:cxn modelId="{360DD3F8-DFA2-422D-81C7-817F09E5A015}" type="presParOf" srcId="{130FE242-90A5-4940-93A9-EA92D58C278C}" destId="{3BFC16C0-6CED-4C9E-BA91-1235C0CB2787}" srcOrd="0" destOrd="0" presId="urn:microsoft.com/office/officeart/2005/8/layout/vList2"/>
    <dgm:cxn modelId="{2372329A-23D9-49D3-B8C2-BA20CE08AEC0}" type="presParOf" srcId="{130FE242-90A5-4940-93A9-EA92D58C278C}" destId="{F87B3705-3425-41E1-92AE-782D3EC5C2C6}" srcOrd="1" destOrd="0" presId="urn:microsoft.com/office/officeart/2005/8/layout/vList2"/>
    <dgm:cxn modelId="{12A74488-DEA0-49F2-BAF5-225993CF1A80}" type="presParOf" srcId="{130FE242-90A5-4940-93A9-EA92D58C278C}" destId="{19814586-C9D7-403D-B2DF-D29CFC857891}" srcOrd="2" destOrd="0" presId="urn:microsoft.com/office/officeart/2005/8/layout/vList2"/>
    <dgm:cxn modelId="{9FFF7517-DBF7-454D-BC0D-6EAFCA06D451}" type="presParOf" srcId="{130FE242-90A5-4940-93A9-EA92D58C278C}" destId="{C44DA3EF-613F-4B4E-B665-C2AC0F294CE3}" srcOrd="3" destOrd="0" presId="urn:microsoft.com/office/officeart/2005/8/layout/vList2"/>
    <dgm:cxn modelId="{3A3238DE-D74E-4267-A2A5-0A4D665FC1D1}" type="presParOf" srcId="{130FE242-90A5-4940-93A9-EA92D58C278C}" destId="{C877461F-15F7-483D-91FB-F7295B692BD8}" srcOrd="4" destOrd="0" presId="urn:microsoft.com/office/officeart/2005/8/layout/vList2"/>
    <dgm:cxn modelId="{5B91AC5F-576A-458E-A2F4-EB0554F8794D}" type="presParOf" srcId="{130FE242-90A5-4940-93A9-EA92D58C278C}" destId="{F53A21CF-4038-4411-B5BD-F65859B1695F}" srcOrd="5" destOrd="0" presId="urn:microsoft.com/office/officeart/2005/8/layout/vList2"/>
    <dgm:cxn modelId="{52E22922-A2F4-4852-A6B2-89C9C4AE6B1B}" type="presParOf" srcId="{130FE242-90A5-4940-93A9-EA92D58C278C}" destId="{F5AB92E3-0E6E-454C-A031-F033BD117DF5}" srcOrd="6" destOrd="0" presId="urn:microsoft.com/office/officeart/2005/8/layout/vList2"/>
    <dgm:cxn modelId="{06FE9915-836A-4658-A099-5C7A27851D1E}" type="presParOf" srcId="{130FE242-90A5-4940-93A9-EA92D58C278C}" destId="{B1284B0B-9029-4206-8540-06DF96E0F7FA}" srcOrd="7" destOrd="0" presId="urn:microsoft.com/office/officeart/2005/8/layout/vList2"/>
    <dgm:cxn modelId="{52B4FA57-A119-4C2B-A416-7E0E4AF6E48B}" type="presParOf" srcId="{130FE242-90A5-4940-93A9-EA92D58C278C}" destId="{CD049EB3-3DCE-4781-A6EC-2EDCF1EDDE8F}" srcOrd="8" destOrd="0" presId="urn:microsoft.com/office/officeart/2005/8/layout/vList2"/>
    <dgm:cxn modelId="{481DDF8C-B7AB-4ABF-A9BC-E31C82975F50}" type="presParOf" srcId="{130FE242-90A5-4940-93A9-EA92D58C278C}" destId="{458DDCED-3A7E-4EE4-A7C7-E527B840CF03}" srcOrd="9" destOrd="0" presId="urn:microsoft.com/office/officeart/2005/8/layout/vList2"/>
    <dgm:cxn modelId="{CA01284D-129C-414F-A1E3-770190D717C6}" type="presParOf" srcId="{130FE242-90A5-4940-93A9-EA92D58C278C}" destId="{474B0B4E-870B-4FAB-8C69-7770107F279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46C21-878E-490B-8E03-A8CF81D91D8D}">
      <dsp:nvSpPr>
        <dsp:cNvPr id="0" name=""/>
        <dsp:cNvSpPr/>
      </dsp:nvSpPr>
      <dsp:spPr>
        <a:xfrm>
          <a:off x="0" y="3404"/>
          <a:ext cx="8568952" cy="8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1º) Profundizar en el </a:t>
          </a:r>
          <a:r>
            <a:rPr lang="es-ES" sz="1400" b="1" kern="1200" dirty="0" smtClean="0"/>
            <a:t>desarrollo de las competencias básicas </a:t>
          </a:r>
          <a:r>
            <a:rPr lang="es-ES" sz="1400" kern="1200" dirty="0" smtClean="0"/>
            <a:t>adquiridas en la etapa anterior.</a:t>
          </a:r>
          <a:endParaRPr lang="en-GB" sz="1400" kern="1200" dirty="0"/>
        </a:p>
      </dsp:txBody>
      <dsp:txXfrm>
        <a:off x="40823" y="44227"/>
        <a:ext cx="8487306" cy="754613"/>
      </dsp:txXfrm>
    </dsp:sp>
    <dsp:sp modelId="{D95FDB91-05CB-420B-B6B6-89D895F3D4B1}">
      <dsp:nvSpPr>
        <dsp:cNvPr id="0" name=""/>
        <dsp:cNvSpPr/>
      </dsp:nvSpPr>
      <dsp:spPr>
        <a:xfrm>
          <a:off x="0" y="851786"/>
          <a:ext cx="8568952" cy="8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2º) Aumentar el </a:t>
          </a:r>
          <a:r>
            <a:rPr lang="es-ES" sz="1400" b="1" kern="1200" dirty="0" smtClean="0"/>
            <a:t>interés por el estudio </a:t>
          </a:r>
          <a:r>
            <a:rPr lang="es-ES" sz="1400" kern="1200" dirty="0" smtClean="0"/>
            <a:t>y valorar más lo que pueda aprender en el ámbito de las distintas materias de bachillerato.</a:t>
          </a:r>
          <a:endParaRPr lang="en-GB" sz="1400" kern="1200" dirty="0"/>
        </a:p>
      </dsp:txBody>
      <dsp:txXfrm>
        <a:off x="40823" y="892609"/>
        <a:ext cx="8487306" cy="754613"/>
      </dsp:txXfrm>
    </dsp:sp>
    <dsp:sp modelId="{1C83AAE9-ECD1-4169-8A8D-BC9BE4916498}">
      <dsp:nvSpPr>
        <dsp:cNvPr id="0" name=""/>
        <dsp:cNvSpPr/>
      </dsp:nvSpPr>
      <dsp:spPr>
        <a:xfrm>
          <a:off x="0" y="1700167"/>
          <a:ext cx="8568952" cy="8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3º) </a:t>
          </a:r>
          <a:r>
            <a:rPr lang="es-ES" sz="1400" b="1" kern="1200" dirty="0" smtClean="0"/>
            <a:t>Identificar y analizar los distintos aspectos implicados en la realización del proyecto, </a:t>
          </a:r>
          <a:r>
            <a:rPr lang="es-ES" sz="1400" kern="1200" dirty="0" smtClean="0"/>
            <a:t>desde la fase inicial de planteamiento, búsqueda de información y diseño, hasta la realización de cuantas acciones se hayan considerado necesarias para llevarlo a cabo. </a:t>
          </a:r>
          <a:endParaRPr lang="en-GB" sz="1400" kern="1200" dirty="0"/>
        </a:p>
      </dsp:txBody>
      <dsp:txXfrm>
        <a:off x="40823" y="1740990"/>
        <a:ext cx="8487306" cy="754613"/>
      </dsp:txXfrm>
    </dsp:sp>
    <dsp:sp modelId="{698A0EA5-43A7-439E-81EF-D51B54608416}">
      <dsp:nvSpPr>
        <dsp:cNvPr id="0" name=""/>
        <dsp:cNvSpPr/>
      </dsp:nvSpPr>
      <dsp:spPr>
        <a:xfrm>
          <a:off x="0" y="2548548"/>
          <a:ext cx="8568952" cy="8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4º) </a:t>
          </a:r>
          <a:r>
            <a:rPr lang="es-ES" sz="1400" b="1" kern="1200" dirty="0" smtClean="0"/>
            <a:t>Mejorar la capacidad para comunicar a los demás</a:t>
          </a:r>
          <a:r>
            <a:rPr lang="es-ES" sz="1400" kern="1200" dirty="0" smtClean="0"/>
            <a:t> informaciones relevantes sobre el trabajo o la obra realizados, las conclusiones obtenidas, etc., usando diferentes códigos de comunicación, oral y escrito, en español o en otros idiomas, simbólico, artístico, etc. y apoyándose en las tecnologías de la información y la comunicación.</a:t>
          </a:r>
          <a:endParaRPr lang="en-GB" sz="1400" kern="1200" dirty="0"/>
        </a:p>
      </dsp:txBody>
      <dsp:txXfrm>
        <a:off x="40823" y="2589371"/>
        <a:ext cx="8487306" cy="754613"/>
      </dsp:txXfrm>
    </dsp:sp>
    <dsp:sp modelId="{B1A92CEA-AB95-4140-B4DF-334DE981DAF8}">
      <dsp:nvSpPr>
        <dsp:cNvPr id="0" name=""/>
        <dsp:cNvSpPr/>
      </dsp:nvSpPr>
      <dsp:spPr>
        <a:xfrm>
          <a:off x="0" y="3396929"/>
          <a:ext cx="8568952" cy="8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5º) </a:t>
          </a:r>
          <a:r>
            <a:rPr lang="es-ES" sz="1400" b="1" kern="1200" dirty="0" smtClean="0"/>
            <a:t>Dar la oportunidad de conectar con el mundo real</a:t>
          </a:r>
          <a:r>
            <a:rPr lang="es-ES" sz="1400" kern="1200" dirty="0" smtClean="0"/>
            <a:t>, los conocimientos adquiridos en el ámbito de las distintas materias del bachillerato, aplicándolos a situaciones concretas  y  reconociendo  su  utilidad  y  las  relaciones existentes  entre  los  contenidos  de  diversas  materias, como formas distintas de estudiar y analizar una misma realidad.</a:t>
          </a:r>
          <a:endParaRPr lang="en-GB" sz="1400" kern="1200" dirty="0"/>
        </a:p>
      </dsp:txBody>
      <dsp:txXfrm>
        <a:off x="40823" y="3437752"/>
        <a:ext cx="8487306" cy="754613"/>
      </dsp:txXfrm>
    </dsp:sp>
    <dsp:sp modelId="{1C6E0933-1D51-484A-A869-80B07DD899E0}">
      <dsp:nvSpPr>
        <dsp:cNvPr id="0" name=""/>
        <dsp:cNvSpPr/>
      </dsp:nvSpPr>
      <dsp:spPr>
        <a:xfrm>
          <a:off x="0" y="4245310"/>
          <a:ext cx="8568952" cy="8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6º</a:t>
          </a:r>
          <a:r>
            <a:rPr lang="es-ES" sz="1400" b="1" kern="1200" dirty="0" smtClean="0"/>
            <a:t>) Habituar a trabajar en equipo</a:t>
          </a:r>
          <a:r>
            <a:rPr lang="es-ES" sz="1400" kern="1200" dirty="0" smtClean="0"/>
            <a:t>, asumiendo las responsabilidades que, con respecto a sí mismo y a los demás, implica la realización de este tipo de tareas.</a:t>
          </a:r>
          <a:endParaRPr lang="en-GB" sz="1400" kern="1200" dirty="0"/>
        </a:p>
      </dsp:txBody>
      <dsp:txXfrm>
        <a:off x="40823" y="4286133"/>
        <a:ext cx="8487306" cy="754613"/>
      </dsp:txXfrm>
    </dsp:sp>
    <dsp:sp modelId="{419BD54E-E599-44C1-839A-95566263AD1F}">
      <dsp:nvSpPr>
        <dsp:cNvPr id="0" name=""/>
        <dsp:cNvSpPr/>
      </dsp:nvSpPr>
      <dsp:spPr>
        <a:xfrm>
          <a:off x="0" y="5093691"/>
          <a:ext cx="8568952" cy="83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7º</a:t>
          </a:r>
          <a:r>
            <a:rPr lang="es-ES" sz="1400" b="1" kern="1200" dirty="0" smtClean="0"/>
            <a:t>) Asumir la necesidad de mantener un comportamiento ético y respetuoso con el entorno y los demás</a:t>
          </a:r>
          <a:r>
            <a:rPr lang="es-ES" sz="1400" kern="1200" dirty="0" smtClean="0"/>
            <a:t>, en la línea establecida por las Finalidades Educativas del Colegio.</a:t>
          </a:r>
          <a:endParaRPr lang="en-GB" sz="1400" kern="1200" dirty="0"/>
        </a:p>
      </dsp:txBody>
      <dsp:txXfrm>
        <a:off x="40823" y="5134514"/>
        <a:ext cx="8487306" cy="7546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821F0-FC43-4355-84FF-1CD71D75FB96}">
      <dsp:nvSpPr>
        <dsp:cNvPr id="0" name=""/>
        <dsp:cNvSpPr/>
      </dsp:nvSpPr>
      <dsp:spPr>
        <a:xfrm>
          <a:off x="0" y="6"/>
          <a:ext cx="7992888" cy="1768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Nº de datos: Se pedirá que el procedimiento desarrollado por los alumnos les permita tener datos suficientes como para dibujar </a:t>
          </a:r>
          <a:r>
            <a:rPr lang="es-ES" sz="1800" b="1" kern="1200" dirty="0" smtClean="0"/>
            <a:t>gráficas con al menos 7 puntos. </a:t>
          </a:r>
          <a:r>
            <a:rPr lang="es-ES" sz="1800" kern="1200" dirty="0" smtClean="0"/>
            <a:t>Caso de no disponer de sustancias suficientes como para obtener este número de datos, o si se trata de proyectos complejos de comparación entre opciones, se pedirá a los alumnos un número de éstas menor (tres para no aumentar de forma excesiva la carga experimental) pero una gráfica de 7 puntos para cada una de ellas.</a:t>
          </a:r>
          <a:endParaRPr lang="en-GB" sz="1800" kern="1200" dirty="0"/>
        </a:p>
      </dsp:txBody>
      <dsp:txXfrm>
        <a:off x="86341" y="86347"/>
        <a:ext cx="7820206" cy="1596028"/>
      </dsp:txXfrm>
    </dsp:sp>
    <dsp:sp modelId="{A7C19A75-52D2-408F-A2F2-549DFDCC2D7F}">
      <dsp:nvSpPr>
        <dsp:cNvPr id="0" name=""/>
        <dsp:cNvSpPr/>
      </dsp:nvSpPr>
      <dsp:spPr>
        <a:xfrm>
          <a:off x="0" y="1780811"/>
          <a:ext cx="7992888" cy="17687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Los alumnos deberán dejar el laboratorio perfectamente ordenado a su salida de clase: balanzas limpias y recogidas, taburetes y sillas bajo las mesas y limpio el material de vidrio usado. Si no se pudiera dejar limpio debido a la naturaleza del experimento, se habilitará una bandeja para su posterior limpieza.</a:t>
          </a:r>
          <a:endParaRPr lang="en-GB" sz="1800" kern="1200" dirty="0"/>
        </a:p>
      </dsp:txBody>
      <dsp:txXfrm>
        <a:off x="86341" y="1867152"/>
        <a:ext cx="7820206" cy="1596028"/>
      </dsp:txXfrm>
    </dsp:sp>
    <dsp:sp modelId="{68B350DB-525A-4FD6-839C-5776712A717A}">
      <dsp:nvSpPr>
        <dsp:cNvPr id="0" name=""/>
        <dsp:cNvSpPr/>
      </dsp:nvSpPr>
      <dsp:spPr>
        <a:xfrm>
          <a:off x="0" y="3561615"/>
          <a:ext cx="7992888" cy="17687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Los alumnos deberán ser informados de la distribución de materiales y equipos que necesiten, y serán ellos entonces los responsables de que esta distribución y orden se mantenga.</a:t>
          </a:r>
          <a:endParaRPr lang="en-GB" sz="1800" kern="1200" dirty="0"/>
        </a:p>
      </dsp:txBody>
      <dsp:txXfrm>
        <a:off x="86341" y="3647956"/>
        <a:ext cx="7820206" cy="1596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1EF8A-AE08-488B-ABC7-F170EB5088A7}">
      <dsp:nvSpPr>
        <dsp:cNvPr id="0" name=""/>
        <dsp:cNvSpPr/>
      </dsp:nvSpPr>
      <dsp:spPr>
        <a:xfrm>
          <a:off x="0" y="1035"/>
          <a:ext cx="6480720" cy="4889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● Cumplimiento de plazos.</a:t>
          </a:r>
          <a:endParaRPr lang="en-GB" sz="1400" kern="1200" dirty="0"/>
        </a:p>
      </dsp:txBody>
      <dsp:txXfrm>
        <a:off x="23866" y="24901"/>
        <a:ext cx="6432988" cy="441171"/>
      </dsp:txXfrm>
    </dsp:sp>
    <dsp:sp modelId="{B36E0B37-9B31-4566-A9EB-C2D96480E6F4}">
      <dsp:nvSpPr>
        <dsp:cNvPr id="0" name=""/>
        <dsp:cNvSpPr/>
      </dsp:nvSpPr>
      <dsp:spPr>
        <a:xfrm>
          <a:off x="0" y="502707"/>
          <a:ext cx="6480720" cy="488903"/>
        </a:xfrm>
        <a:prstGeom prst="round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● Presentación personal (indumentaria, aseo, etc.) y de los trabajos y materiales de la asignatura.</a:t>
          </a:r>
          <a:endParaRPr lang="en-GB" sz="1400" kern="1200" dirty="0"/>
        </a:p>
      </dsp:txBody>
      <dsp:txXfrm>
        <a:off x="23866" y="526573"/>
        <a:ext cx="6432988" cy="441171"/>
      </dsp:txXfrm>
    </dsp:sp>
    <dsp:sp modelId="{A7E8647E-84B7-4D65-B82F-1788B13DDF34}">
      <dsp:nvSpPr>
        <dsp:cNvPr id="0" name=""/>
        <dsp:cNvSpPr/>
      </dsp:nvSpPr>
      <dsp:spPr>
        <a:xfrm>
          <a:off x="0" y="1004380"/>
          <a:ext cx="6480720" cy="488903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/>
            <a:t>● Disposición de material de la asignatura.</a:t>
          </a:r>
          <a:endParaRPr lang="en-GB" sz="1400" kern="1200"/>
        </a:p>
      </dsp:txBody>
      <dsp:txXfrm>
        <a:off x="23866" y="1028246"/>
        <a:ext cx="6432988" cy="441171"/>
      </dsp:txXfrm>
    </dsp:sp>
    <dsp:sp modelId="{6504CC3C-2FE7-4B4F-A9F5-44CBB0D3D199}">
      <dsp:nvSpPr>
        <dsp:cNvPr id="0" name=""/>
        <dsp:cNvSpPr/>
      </dsp:nvSpPr>
      <dsp:spPr>
        <a:xfrm>
          <a:off x="0" y="1506052"/>
          <a:ext cx="6480720" cy="488903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/>
            <a:t>● Puntualidad.</a:t>
          </a:r>
          <a:endParaRPr lang="en-GB" sz="1400" kern="1200"/>
        </a:p>
      </dsp:txBody>
      <dsp:txXfrm>
        <a:off x="23866" y="1529918"/>
        <a:ext cx="6432988" cy="441171"/>
      </dsp:txXfrm>
    </dsp:sp>
    <dsp:sp modelId="{BE40A73B-F9D2-4E61-ACDD-7B6A4E965CCA}">
      <dsp:nvSpPr>
        <dsp:cNvPr id="0" name=""/>
        <dsp:cNvSpPr/>
      </dsp:nvSpPr>
      <dsp:spPr>
        <a:xfrm>
          <a:off x="0" y="2007724"/>
          <a:ext cx="6480720" cy="488903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/>
            <a:t>● Comportamiento.</a:t>
          </a:r>
          <a:endParaRPr lang="en-GB" sz="1400" kern="1200"/>
        </a:p>
      </dsp:txBody>
      <dsp:txXfrm>
        <a:off x="23866" y="2031590"/>
        <a:ext cx="6432988" cy="441171"/>
      </dsp:txXfrm>
    </dsp:sp>
    <dsp:sp modelId="{DA5E278F-B4CA-4175-A95D-35C56F999627}">
      <dsp:nvSpPr>
        <dsp:cNvPr id="0" name=""/>
        <dsp:cNvSpPr/>
      </dsp:nvSpPr>
      <dsp:spPr>
        <a:xfrm>
          <a:off x="0" y="2509396"/>
          <a:ext cx="6480720" cy="488903"/>
        </a:xfrm>
        <a:prstGeom prst="round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/>
            <a:t>● Asistencia.</a:t>
          </a:r>
          <a:endParaRPr lang="en-GB" sz="1400" kern="1200"/>
        </a:p>
      </dsp:txBody>
      <dsp:txXfrm>
        <a:off x="23866" y="2533262"/>
        <a:ext cx="6432988" cy="441171"/>
      </dsp:txXfrm>
    </dsp:sp>
    <dsp:sp modelId="{70B20185-AA5D-4C67-B698-9E66E516AE65}">
      <dsp:nvSpPr>
        <dsp:cNvPr id="0" name=""/>
        <dsp:cNvSpPr/>
      </dsp:nvSpPr>
      <dsp:spPr>
        <a:xfrm>
          <a:off x="0" y="3011068"/>
          <a:ext cx="6480720" cy="48890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/>
            <a:t>● Participación.</a:t>
          </a:r>
          <a:endParaRPr lang="en-GB" sz="1400" kern="1200"/>
        </a:p>
      </dsp:txBody>
      <dsp:txXfrm>
        <a:off x="23866" y="3034934"/>
        <a:ext cx="6432988" cy="441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D9714-9BA5-4579-A741-A48F30EEF15A}">
      <dsp:nvSpPr>
        <dsp:cNvPr id="0" name=""/>
        <dsp:cNvSpPr/>
      </dsp:nvSpPr>
      <dsp:spPr>
        <a:xfrm>
          <a:off x="0" y="21744"/>
          <a:ext cx="871296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1</a:t>
          </a:r>
          <a:r>
            <a:rPr lang="es-ES_tradnl" sz="1600" u="sng" kern="1200" dirty="0" smtClean="0"/>
            <a:t>o</a:t>
          </a:r>
          <a:r>
            <a:rPr lang="es-ES_tradnl" sz="1600" kern="1200" dirty="0" smtClean="0"/>
            <a:t>) </a:t>
          </a:r>
          <a:r>
            <a:rPr lang="es-ES_tradnl" sz="1600" b="1" kern="1200" dirty="0" smtClean="0"/>
            <a:t>Teoría aplicada</a:t>
          </a:r>
          <a:r>
            <a:rPr lang="es-ES_tradnl" sz="1600" kern="1200" dirty="0" smtClean="0"/>
            <a:t>: se valorará en este criterio el plan de investigación, el resumen de la información encontrada, las técnicas de manipulación empleadas, el análisis, la conclusión y la bibliografía o lista de fuentes. Vale un 90% de la nota.</a:t>
          </a:r>
          <a:endParaRPr lang="en-GB" sz="1600" kern="1200" dirty="0"/>
        </a:p>
      </dsp:txBody>
      <dsp:txXfrm>
        <a:off x="42950" y="64694"/>
        <a:ext cx="8627068" cy="793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73D6C-CD0D-45CC-8968-C48C5B63FFD6}">
      <dsp:nvSpPr>
        <dsp:cNvPr id="0" name=""/>
        <dsp:cNvSpPr/>
      </dsp:nvSpPr>
      <dsp:spPr>
        <a:xfrm>
          <a:off x="0" y="141232"/>
          <a:ext cx="8712968" cy="147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/>
            <a:t>2</a:t>
          </a:r>
          <a:r>
            <a:rPr lang="es-ES_tradnl" sz="1700" u="sng" kern="1200" smtClean="0"/>
            <a:t>o</a:t>
          </a:r>
          <a:r>
            <a:rPr lang="es-ES_tradnl" sz="1700" kern="1200" smtClean="0"/>
            <a:t>) </a:t>
          </a:r>
          <a:r>
            <a:rPr lang="es-ES_tradnl" sz="1700" b="1" kern="1200" smtClean="0"/>
            <a:t>Actitud, interés y esfuerzo</a:t>
          </a:r>
          <a:r>
            <a:rPr lang="es-ES_tradnl" sz="1700" kern="1200" smtClean="0"/>
            <a:t>: entrega puntual de trabajos, realización del trabajo diario, atención y participación en clase, trabajos voluntarios adicionales. Vale un 10 % de la nota. El criterio de “Actitud, interés y esfuerzo” se evaluará en todos los niveles y materias del Colegio, según se recoge en el manual de evaluación, mediante la apreciación personal directa del Profesor. La valoración será realizada teniendo en cuenta los siguientes aspectos:</a:t>
          </a:r>
          <a:endParaRPr lang="en-GB" sz="1700" kern="1200"/>
        </a:p>
      </dsp:txBody>
      <dsp:txXfrm>
        <a:off x="71850" y="213082"/>
        <a:ext cx="8569268" cy="1328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51AB9-905C-4260-8243-98910836F8BD}">
      <dsp:nvSpPr>
        <dsp:cNvPr id="0" name=""/>
        <dsp:cNvSpPr/>
      </dsp:nvSpPr>
      <dsp:spPr>
        <a:xfrm>
          <a:off x="0" y="192049"/>
          <a:ext cx="82089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Los criterios específicos evaluados en cada uno de los trimestres para la calificación definitiva de la materia se detallan a continuación, y tanto para Primero como para Segundo de Bachillerato son las siguientes:</a:t>
          </a:r>
          <a:endParaRPr lang="en-GB" sz="2000" kern="1200" dirty="0"/>
        </a:p>
      </dsp:txBody>
      <dsp:txXfrm>
        <a:off x="59399" y="251448"/>
        <a:ext cx="8090114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AB3A5-4920-41BA-96EB-31A62DCB3A58}">
      <dsp:nvSpPr>
        <dsp:cNvPr id="0" name=""/>
        <dsp:cNvSpPr/>
      </dsp:nvSpPr>
      <dsp:spPr>
        <a:xfrm>
          <a:off x="0" y="0"/>
          <a:ext cx="6336703" cy="104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1ª evaluación: Son evaluados el apartado A, B, C, D, I y AIE.</a:t>
          </a:r>
          <a:endParaRPr lang="en-GB" sz="1800" kern="1200"/>
        </a:p>
      </dsp:txBody>
      <dsp:txXfrm>
        <a:off x="51175" y="51175"/>
        <a:ext cx="6234353" cy="945970"/>
      </dsp:txXfrm>
    </dsp:sp>
    <dsp:sp modelId="{F933534E-529C-4F26-87FD-F48D1F7E38DA}">
      <dsp:nvSpPr>
        <dsp:cNvPr id="0" name=""/>
        <dsp:cNvSpPr/>
      </dsp:nvSpPr>
      <dsp:spPr>
        <a:xfrm>
          <a:off x="0" y="1240035"/>
          <a:ext cx="6336703" cy="104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2ª evaluación: Son evaluados los apartados A, B, C, D, E, H, I y AIE.</a:t>
          </a:r>
          <a:endParaRPr lang="en-GB" sz="1800" kern="1200"/>
        </a:p>
      </dsp:txBody>
      <dsp:txXfrm>
        <a:off x="51175" y="1291210"/>
        <a:ext cx="6234353" cy="945970"/>
      </dsp:txXfrm>
    </dsp:sp>
    <dsp:sp modelId="{8D9E40FE-8F7F-4A94-B113-F2508BD27417}">
      <dsp:nvSpPr>
        <dsp:cNvPr id="0" name=""/>
        <dsp:cNvSpPr/>
      </dsp:nvSpPr>
      <dsp:spPr>
        <a:xfrm>
          <a:off x="0" y="2449636"/>
          <a:ext cx="6336703" cy="104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3ª evaluación y Final: Son evaluados todos los apartados y AIE.    </a:t>
          </a:r>
          <a:endParaRPr lang="en-GB" sz="1800" kern="1200"/>
        </a:p>
      </dsp:txBody>
      <dsp:txXfrm>
        <a:off x="51175" y="2500811"/>
        <a:ext cx="6234353" cy="9459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122BF-C505-4F4D-97ED-F4E31C4F3F70}">
      <dsp:nvSpPr>
        <dsp:cNvPr id="0" name=""/>
        <dsp:cNvSpPr/>
      </dsp:nvSpPr>
      <dsp:spPr>
        <a:xfrm>
          <a:off x="0" y="2245"/>
          <a:ext cx="8136904" cy="13804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1º) Observación directa del trabajo en el aula, Biblioteca y laboratorio</a:t>
          </a:r>
          <a:endParaRPr lang="en-GB" sz="1600" kern="1200"/>
        </a:p>
      </dsp:txBody>
      <dsp:txXfrm>
        <a:off x="67389" y="69634"/>
        <a:ext cx="8002126" cy="1245699"/>
      </dsp:txXfrm>
    </dsp:sp>
    <dsp:sp modelId="{5761B251-DB9A-4625-8589-16B8627DCD9A}">
      <dsp:nvSpPr>
        <dsp:cNvPr id="0" name=""/>
        <dsp:cNvSpPr/>
      </dsp:nvSpPr>
      <dsp:spPr>
        <a:xfrm>
          <a:off x="0" y="1396925"/>
          <a:ext cx="8136904" cy="13804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2º) Investigación: trabajo escrito de 1 500 a 2 000 palabras de extensión total, compuesto por las seis secciones citadas. Los alumnos deben dar un título a la investigación, pudiendo estar redactado en forma de pregunta. En la portada debe aparecer el nombre del alumno, el número del alumno, la pregunta de investigación y el recuento exacto de palabras.</a:t>
          </a:r>
          <a:endParaRPr lang="en-GB" sz="1800" kern="1200"/>
        </a:p>
      </dsp:txBody>
      <dsp:txXfrm>
        <a:off x="67389" y="1464314"/>
        <a:ext cx="8002126" cy="1245699"/>
      </dsp:txXfrm>
    </dsp:sp>
    <dsp:sp modelId="{D45E9875-4934-46E5-8CFC-436087CACF31}">
      <dsp:nvSpPr>
        <dsp:cNvPr id="0" name=""/>
        <dsp:cNvSpPr/>
      </dsp:nvSpPr>
      <dsp:spPr>
        <a:xfrm>
          <a:off x="0" y="2791606"/>
          <a:ext cx="8136904" cy="13804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3º) Presentación del Proyecto.</a:t>
          </a:r>
          <a:endParaRPr lang="en-GB" sz="1800" kern="1200"/>
        </a:p>
      </dsp:txBody>
      <dsp:txXfrm>
        <a:off x="67389" y="2858995"/>
        <a:ext cx="8002126" cy="1245699"/>
      </dsp:txXfrm>
    </dsp:sp>
    <dsp:sp modelId="{FEE781AA-7A5C-41DC-A538-C949D138FE34}">
      <dsp:nvSpPr>
        <dsp:cNvPr id="0" name=""/>
        <dsp:cNvSpPr/>
      </dsp:nvSpPr>
      <dsp:spPr>
        <a:xfrm>
          <a:off x="0" y="4186286"/>
          <a:ext cx="8136904" cy="13804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4º) Apreciación de actitud, interés y esfuerzo demostrados por el alumno frente a la asignatura, a su aprendizaje en general y al desarrollo de sus valores, en función de lo establecido en las finalidades educativas.</a:t>
          </a:r>
          <a:endParaRPr lang="en-GB" sz="1800" kern="1200"/>
        </a:p>
      </dsp:txBody>
      <dsp:txXfrm>
        <a:off x="67389" y="4253675"/>
        <a:ext cx="8002126" cy="12456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C5C46-CA3D-43EB-B3B6-0504E24CF90B}">
      <dsp:nvSpPr>
        <dsp:cNvPr id="0" name=""/>
        <dsp:cNvSpPr/>
      </dsp:nvSpPr>
      <dsp:spPr>
        <a:xfrm>
          <a:off x="0" y="0"/>
          <a:ext cx="8424936" cy="636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</a:t>
          </a:r>
          <a:r>
            <a:rPr lang="es-ES_tradnl" sz="1600" kern="1200" dirty="0" smtClean="0"/>
            <a:t> nota se obtiene de sumar los puntos alcanzados en los aspectos evaluados , dividirlos por el máximo y multiplicarlo por 10.</a:t>
          </a:r>
          <a:endParaRPr lang="en-GB" sz="1600" kern="1200" dirty="0"/>
        </a:p>
      </dsp:txBody>
      <dsp:txXfrm>
        <a:off x="31070" y="31070"/>
        <a:ext cx="8362796" cy="5743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C16C0-6CED-4C9E-BA91-1235C0CB2787}">
      <dsp:nvSpPr>
        <dsp:cNvPr id="0" name=""/>
        <dsp:cNvSpPr/>
      </dsp:nvSpPr>
      <dsp:spPr>
        <a:xfrm>
          <a:off x="0" y="1496"/>
          <a:ext cx="8712968" cy="8276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Los alumnos se dividirán en grupos y elegirán el tema tras hacer una lista de los trabajos prácticos posibles. </a:t>
          </a:r>
          <a:endParaRPr lang="en-GB" sz="1600" kern="1200" dirty="0"/>
        </a:p>
      </dsp:txBody>
      <dsp:txXfrm>
        <a:off x="40401" y="41897"/>
        <a:ext cx="8632166" cy="746815"/>
      </dsp:txXfrm>
    </dsp:sp>
    <dsp:sp modelId="{19814586-C9D7-403D-B2DF-D29CFC857891}">
      <dsp:nvSpPr>
        <dsp:cNvPr id="0" name=""/>
        <dsp:cNvSpPr/>
      </dsp:nvSpPr>
      <dsp:spPr>
        <a:xfrm>
          <a:off x="0" y="843486"/>
          <a:ext cx="8712968" cy="8276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A continuación, y por consenso, los alumnos del grupo consensuarán los aspectos que van a estudiar en el proyecto y establecerán el objetivo. </a:t>
          </a:r>
          <a:endParaRPr lang="en-GB" sz="1600" kern="1200"/>
        </a:p>
      </dsp:txBody>
      <dsp:txXfrm>
        <a:off x="40401" y="883887"/>
        <a:ext cx="8632166" cy="746815"/>
      </dsp:txXfrm>
    </dsp:sp>
    <dsp:sp modelId="{C877461F-15F7-483D-91FB-F7295B692BD8}">
      <dsp:nvSpPr>
        <dsp:cNvPr id="0" name=""/>
        <dsp:cNvSpPr/>
      </dsp:nvSpPr>
      <dsp:spPr>
        <a:xfrm>
          <a:off x="0" y="1685476"/>
          <a:ext cx="8712968" cy="8276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Es obligatorio que los alumnos lleven un cuaderno al laboratorio, anotando siempre a bolígrafo y nunca a lápiz.</a:t>
          </a:r>
          <a:endParaRPr lang="en-GB" sz="1600" kern="1200"/>
        </a:p>
      </dsp:txBody>
      <dsp:txXfrm>
        <a:off x="40401" y="1725877"/>
        <a:ext cx="8632166" cy="746815"/>
      </dsp:txXfrm>
    </dsp:sp>
    <dsp:sp modelId="{F5AB92E3-0E6E-454C-A031-F033BD117DF5}">
      <dsp:nvSpPr>
        <dsp:cNvPr id="0" name=""/>
        <dsp:cNvSpPr/>
      </dsp:nvSpPr>
      <dsp:spPr>
        <a:xfrm>
          <a:off x="0" y="2527465"/>
          <a:ext cx="8712968" cy="8276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Antes de que el alumno empiece con la parte experimental, el Profesor da su visto bueno a todos los detalles: cantidades, modo de operar (prestando atención a la seguridad y el correcto manejo de los instrumentos y materiales), etc.</a:t>
          </a:r>
          <a:endParaRPr lang="en-GB" sz="1600" kern="1200"/>
        </a:p>
      </dsp:txBody>
      <dsp:txXfrm>
        <a:off x="40401" y="2567866"/>
        <a:ext cx="8632166" cy="746815"/>
      </dsp:txXfrm>
    </dsp:sp>
    <dsp:sp modelId="{CD049EB3-3DCE-4781-A6EC-2EDCF1EDDE8F}">
      <dsp:nvSpPr>
        <dsp:cNvPr id="0" name=""/>
        <dsp:cNvSpPr/>
      </dsp:nvSpPr>
      <dsp:spPr>
        <a:xfrm>
          <a:off x="0" y="3369455"/>
          <a:ext cx="8712968" cy="8276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No se considera aceptable la simple constatación de una ecuación.</a:t>
          </a:r>
          <a:endParaRPr lang="en-GB" sz="1600" kern="1200"/>
        </a:p>
      </dsp:txBody>
      <dsp:txXfrm>
        <a:off x="40401" y="3409856"/>
        <a:ext cx="8632166" cy="746815"/>
      </dsp:txXfrm>
    </dsp:sp>
    <dsp:sp modelId="{474B0B4E-870B-4FAB-8C69-7770107F2792}">
      <dsp:nvSpPr>
        <dsp:cNvPr id="0" name=""/>
        <dsp:cNvSpPr/>
      </dsp:nvSpPr>
      <dsp:spPr>
        <a:xfrm>
          <a:off x="0" y="4211445"/>
          <a:ext cx="8712968" cy="8276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Los datos han de poder ordenarse: no se considera adecuado “naturaleza del compuesto”, sino magnitudes como densidad, masa, color…</a:t>
          </a:r>
          <a:endParaRPr lang="en-GB" sz="1600" kern="1200"/>
        </a:p>
      </dsp:txBody>
      <dsp:txXfrm>
        <a:off x="40401" y="4251846"/>
        <a:ext cx="8632166" cy="74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D610F-68D5-484E-9303-84DE5BE01D7D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8F18E-34CB-4174-BCD6-EE2FE7BE04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93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1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20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20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35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55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08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98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62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56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9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78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FB87-FC30-4F40-8B41-28F4F0845E85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31715-AF58-4BDE-B4CA-C812BF9305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07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14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23728" y="5683696"/>
            <a:ext cx="65218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Información para el alumno</a:t>
            </a:r>
            <a:endParaRPr lang="es-ES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37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782275719"/>
              </p:ext>
            </p:extLst>
          </p:nvPr>
        </p:nvGraphicFramePr>
        <p:xfrm>
          <a:off x="611560" y="834971"/>
          <a:ext cx="7992888" cy="533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979712" y="188640"/>
            <a:ext cx="4716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Metodología de trabajo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553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2821F0-FC43-4355-84FF-1CD71D75FB9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19A75-52D2-408F-A2F2-549DFDCC2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B350DB-525A-4FD6-839C-5776712A71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2"/>
            <a:ext cx="65913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47699"/>
              </p:ext>
            </p:extLst>
          </p:nvPr>
        </p:nvGraphicFramePr>
        <p:xfrm>
          <a:off x="539552" y="1959873"/>
          <a:ext cx="8352928" cy="336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168352"/>
                <a:gridCol w="1728192"/>
                <a:gridCol w="2088232"/>
              </a:tblGrid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>
                          <a:latin typeface="+mn-lt"/>
                        </a:rPr>
                        <a:t>Criterion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>
                          <a:latin typeface="+mn-lt"/>
                        </a:rPr>
                        <a:t>Objectives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n-lt"/>
                        </a:rPr>
                        <a:t>Grades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>
                          <a:latin typeface="+mn-lt"/>
                        </a:rPr>
                        <a:t>Weighting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Applied theory</a:t>
                      </a:r>
                      <a:endParaRPr lang="en-GB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endParaRPr lang="en-GB" sz="2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90%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B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GB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2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2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2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2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GB" sz="2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Attitude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Interest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</a:t>
                      </a:r>
                      <a:r>
                        <a:rPr lang="es-ES" sz="2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Effort</a:t>
                      </a:r>
                      <a:endParaRPr lang="en-GB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10%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6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giphy.com/media/KO84WVoPSfXBm/giph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762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317945" y="38942"/>
            <a:ext cx="4518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b="1" dirty="0" err="1" smtClean="0">
                <a:solidFill>
                  <a:srgbClr val="FF0000"/>
                </a:solidFill>
              </a:rPr>
              <a:t>Any</a:t>
            </a:r>
            <a:r>
              <a:rPr lang="es-ES_tradnl" sz="4800" b="1" dirty="0" smtClean="0">
                <a:solidFill>
                  <a:srgbClr val="FF0000"/>
                </a:solidFill>
              </a:rPr>
              <a:t> </a:t>
            </a:r>
            <a:r>
              <a:rPr lang="es-ES_tradnl" sz="4800" b="1" dirty="0" err="1" smtClean="0">
                <a:solidFill>
                  <a:srgbClr val="FF0000"/>
                </a:solidFill>
              </a:rPr>
              <a:t>questions</a:t>
            </a:r>
            <a:r>
              <a:rPr lang="es-ES_tradnl" sz="4800" b="1" dirty="0" smtClean="0">
                <a:solidFill>
                  <a:srgbClr val="FF0000"/>
                </a:solidFill>
              </a:rPr>
              <a:t>?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8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478167850"/>
              </p:ext>
            </p:extLst>
          </p:nvPr>
        </p:nvGraphicFramePr>
        <p:xfrm>
          <a:off x="366339" y="663996"/>
          <a:ext cx="8568952" cy="5933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707903" y="17665"/>
            <a:ext cx="2014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Objetivos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36970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6C21-878E-490B-8E03-A8CF81D91D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FDB91-05CB-420B-B6B6-89D895F3D4B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3AAE9-ECD1-4169-8A8D-BC9BE49164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A0EA5-43A7-439E-81EF-D51B54608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92CEA-AB95-4140-B4DF-334DE981DAF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E0933-1D51-484A-A869-80B07DD899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BD54E-E599-44C1-839A-95566263AD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662411258"/>
              </p:ext>
            </p:extLst>
          </p:nvPr>
        </p:nvGraphicFramePr>
        <p:xfrm>
          <a:off x="1763688" y="3140968"/>
          <a:ext cx="6480720" cy="35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251520" y="620688"/>
          <a:ext cx="8712968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251520" y="1557080"/>
          <a:ext cx="8712968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483768" y="22385"/>
            <a:ext cx="4538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Criterios de Evaluación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5474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9D9714-9BA5-4579-A741-A48F30EEF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69D9714-9BA5-4579-A741-A48F30EEF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69D9714-9BA5-4579-A741-A48F30EEF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69D9714-9BA5-4579-A741-A48F30EEF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1EF8A-AE08-488B-ABC7-F170EB508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6E0B37-9B31-4566-A9EB-C2D96480E6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E8647E-84B7-4D65-B82F-1788B13DDF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04CC3C-2FE7-4B4F-A9F5-44CBB0D3D1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0A73B-F9D2-4E61-ACDD-7B6A4E965CC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5E278F-B4CA-4175-A95D-35C56F9996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B20185-AA5D-4C67-B698-9E66E516AE6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  <p:bldGraphic spid="4" grpId="0">
        <p:bldSub>
          <a:bldDgm bld="lvlOne"/>
        </p:bldSub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82736807"/>
              </p:ext>
            </p:extLst>
          </p:nvPr>
        </p:nvGraphicFramePr>
        <p:xfrm>
          <a:off x="395536" y="476672"/>
          <a:ext cx="8208912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553626959"/>
              </p:ext>
            </p:extLst>
          </p:nvPr>
        </p:nvGraphicFramePr>
        <p:xfrm>
          <a:off x="1331640" y="2204864"/>
          <a:ext cx="633670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483768" y="22385"/>
            <a:ext cx="4538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Criterios de Evaluación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017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2AB3A5-4920-41BA-96EB-31A62DCB3A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33534E-529C-4F26-87FD-F48D1F7E38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9E40FE-8F7F-4A94-B113-F2508BD274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821464058"/>
              </p:ext>
            </p:extLst>
          </p:nvPr>
        </p:nvGraphicFramePr>
        <p:xfrm>
          <a:off x="611560" y="972137"/>
          <a:ext cx="8136904" cy="5569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63688" y="309604"/>
            <a:ext cx="548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Instrumentos de Evaluación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37676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E122BF-C505-4F4D-97ED-F4E31C4F3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53E122BF-C505-4F4D-97ED-F4E31C4F3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53E122BF-C505-4F4D-97ED-F4E31C4F3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53E122BF-C505-4F4D-97ED-F4E31C4F3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61B251-DB9A-4625-8589-16B8627DC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5761B251-DB9A-4625-8589-16B8627DC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5761B251-DB9A-4625-8589-16B8627DC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5761B251-DB9A-4625-8589-16B8627DCD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5E9875-4934-46E5-8CFC-436087CAC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D45E9875-4934-46E5-8CFC-436087CAC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D45E9875-4934-46E5-8CFC-436087CAC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D45E9875-4934-46E5-8CFC-436087CACF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E781AA-7A5C-41DC-A538-C949D138F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FEE781AA-7A5C-41DC-A538-C949D138F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FEE781AA-7A5C-41DC-A538-C949D138F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FEE781AA-7A5C-41DC-A538-C949D138F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343866"/>
              </p:ext>
            </p:extLst>
          </p:nvPr>
        </p:nvGraphicFramePr>
        <p:xfrm>
          <a:off x="323528" y="836712"/>
          <a:ext cx="8640960" cy="54481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2"/>
                <a:gridCol w="6552728"/>
              </a:tblGrid>
              <a:tr h="156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Aspectos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Descriptores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  <a:tr h="953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</a:rPr>
                        <a:t>A. Formulación del problema de investigación.</a:t>
                      </a:r>
                      <a:endParaRPr lang="en-GB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0. El problema de investigación no se ha formulado en la introducción ni se han identificado las variables pertinentes.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1. El problema de investigación se ha formulado en la introducción pero no se ha expresado con claridad o sólo se han identificado algunas de las variables pertinentes.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2. El problema de investigación está bien definido y se han identificado todas las variables pertinentes.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  <a:tr h="1114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effectLst/>
                        </a:rPr>
                        <a:t>B. Introducción.</a:t>
                      </a:r>
                      <a:endParaRPr lang="en-GB" sz="18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0. </a:t>
                      </a:r>
                      <a:r>
                        <a:rPr lang="es-ES" sz="1200">
                          <a:effectLst/>
                        </a:rPr>
                        <a:t>No se ha ubicado el problema de investigación en un contexto, o apenas se ha intentado hacerlo. No se ha explicado la importancia del tema, o apenas se ha intentado hacerlo.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1.  Se ha intentado ubicar el problema de investigación en un contexto. Se ha intentado explicar la importancia del tema y las razones que justifican su estudio.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2. El contexto del problema de investigación se indica claramente. La introducción explica con claridad la importancia del tema y las razones que justifican su estudio.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  <a:tr h="223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</a:rPr>
                        <a:t>C. Fuentes.</a:t>
                      </a:r>
                      <a:endParaRPr lang="en-GB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0. No se aprecian muestras de que el alumno haya consultado fuentes o las pruebas de ello son mínimas.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1. Se han consultado fuentes que no son apropiadas, o se ha obtenido información inadecuada, </a:t>
                      </a:r>
                      <a:r>
                        <a:rPr lang="es-ES_tradnl" sz="1200" dirty="0">
                          <a:effectLst/>
                        </a:rPr>
                        <a:t>o no se ha utilizado sistemáticamente un método de presentación estándar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2. Se han consultado algunas fuentes apropiadas o se ha obtenido cierta información, y se han seleccionado algunos materiales pertinentes, </a:t>
                      </a:r>
                      <a:r>
                        <a:rPr lang="es-ES_tradnl" sz="1200" dirty="0">
                          <a:effectLst/>
                        </a:rPr>
                        <a:t>o no se ha utilizado sistemáticamente un método de presentación estándar</a:t>
                      </a:r>
                      <a:r>
                        <a:rPr lang="es-ES" sz="1200" dirty="0">
                          <a:effectLst/>
                        </a:rPr>
                        <a:t>.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3. Se ha consultado una variedad adecuada de fuentes y citado de acuerdo con un método de presentación estándar o se ha obtenido información suficiente, y se han seleccionado materiales pertinentes.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4. Se ha consultado una variedad imaginativa de fuentes apropiadas y se han citado de acuerdo con un método de presentación estándar o se ha obtenido gran cantidad de información adecuada, y se han seleccionado materiales pertinentes cuidadosamente.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979712" y="188640"/>
            <a:ext cx="522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Los criterios de Evaluación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72688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93159"/>
              </p:ext>
            </p:extLst>
          </p:nvPr>
        </p:nvGraphicFramePr>
        <p:xfrm>
          <a:off x="251520" y="862649"/>
          <a:ext cx="8280920" cy="58265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92288"/>
                <a:gridCol w="5688632"/>
              </a:tblGrid>
              <a:tr h="888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D. Método de investigación</a:t>
                      </a:r>
                      <a:endParaRPr lang="en-GB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0. El método diseñado no permite controlar las variables ni obtener datos pertinentes.</a:t>
                      </a:r>
                      <a:endParaRPr lang="en-GB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1-2. El método diseñado permite controlar en cierta medida las variables y obtener datos pertinentes pero no suficientes.</a:t>
                      </a:r>
                      <a:endParaRPr lang="en-GB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3-4. El método diseñado permite controlar eficazmente las variables y obtener datos pertinentes y suficientes.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  <a:tr h="1068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E. Resultados.</a:t>
                      </a:r>
                      <a:endParaRPr lang="en-GB" sz="2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0. No se han obtenido resultados.</a:t>
                      </a:r>
                      <a:endParaRPr lang="en-GB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1-2. Se han registrado y procesado los datos cualitativos y cuantitativos y se han presentado de forma apropiada, aunque con algunos errores u omisiones.</a:t>
                      </a:r>
                      <a:endParaRPr lang="en-GB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3-4. Se han registrado y procesado los datos cualitativos y cuantitativos y se han presentado de forma apropiada, incluyendo cuando es pertinente los errores e incertidumbres asociados.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  <a:tr h="888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F. Conclusión.</a:t>
                      </a:r>
                      <a:endParaRPr lang="en-GB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0. No enuncia ninguna conclusión.</a:t>
                      </a:r>
                      <a:endParaRPr lang="en-GB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1. Enuncia una conclusión pertinente al problema de investigación, basándose en una interpretación razonable de los datos.</a:t>
                      </a:r>
                      <a:endParaRPr lang="en-GB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2. Enuncia una conclusión pertinente al problema de investigación y la justifica, basándose en una interpretación razonable de los datos.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  <a:tr h="888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G. Evaluación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0. No se señalan puntos débiles o limitaciones ni se proponen mejoras realistas.</a:t>
                      </a:r>
                      <a:endParaRPr lang="en-GB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1-2. Señala algunos puntos débiles y limitaciones pero los evalúa de modo deficiente y/o sólo propone mejoras superficiales.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3-4. Evalúa los puntos débiles y limitaciones y propone mejoras realistas en relación con éstos.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979712" y="188640"/>
            <a:ext cx="522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Los criterios de Evaluación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1782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635362"/>
              </p:ext>
            </p:extLst>
          </p:nvPr>
        </p:nvGraphicFramePr>
        <p:xfrm>
          <a:off x="251520" y="836712"/>
          <a:ext cx="8280920" cy="4731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2248"/>
                <a:gridCol w="6048672"/>
              </a:tblGrid>
              <a:tr h="1968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H. Técnicas de manipulación.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0. No sigue las instrucciones. Utiliza los equipos de forma incompetente. No presta atención a las cuestiones de seguridad. 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 Pocas veces sigue las instrucciones o necesita supervisión constante. Utiliza diversas técnicas y equipos, pero pocas veces lo hace de forma competente y metódica. Pocas veces presta atención a las cuestiones de seguridad.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2-3. Sigue las instrucciones pero necesita ayuda. Utiliza diversas técnicas y equipos de forma, por lo general, competente y metódica. Por lo general, presta atención a las cuestiones de seguridad.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4-5.</a:t>
                      </a:r>
                      <a:r>
                        <a:rPr lang="es-ES_tradnl" sz="1600" dirty="0">
                          <a:effectLst/>
                        </a:rPr>
                        <a:t> Sigue las instrucciones con precisión y se adapta a nuevas circunstancias, buscando ayuda cuando la necesita. </a:t>
                      </a:r>
                      <a:r>
                        <a:rPr lang="es-ES" sz="1600" dirty="0">
                          <a:effectLst/>
                        </a:rPr>
                        <a:t>Utiliza diversas técnicas y equipos de forma competente y metódica. Presta atención a las cuestiones de seguridad.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  <a:tr h="70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I. Presentación.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0. La presentación es inaceptable.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 La presentación es insatisfactoria.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 La presentación es satisfactoria.</a:t>
                      </a:r>
                      <a:endParaRPr lang="en-GB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3. La presentación es excelente.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220" marR="18220" marT="0" marB="0"/>
                </a:tc>
              </a:tr>
            </a:tbl>
          </a:graphicData>
        </a:graphic>
      </p:graphicFrame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17578630"/>
              </p:ext>
            </p:extLst>
          </p:nvPr>
        </p:nvGraphicFramePr>
        <p:xfrm>
          <a:off x="251520" y="5934670"/>
          <a:ext cx="842493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979712" y="188640"/>
            <a:ext cx="522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Los criterios de Evaluación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40703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87758440"/>
              </p:ext>
            </p:extLst>
          </p:nvPr>
        </p:nvGraphicFramePr>
        <p:xfrm>
          <a:off x="251520" y="126876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979712" y="188640"/>
            <a:ext cx="4716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 smtClean="0"/>
              <a:t>Metodología de trabajo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07428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C16C0-6CED-4C9E-BA91-1235C0CB27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14586-C9D7-403D-B2DF-D29CFC8578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7461F-15F7-483D-91FB-F7295B692BD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B92E3-0E6E-454C-A031-F033BD117DF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49EB3-3DCE-4781-A6EC-2EDCF1EDD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B0B4E-870B-4FAB-8C69-7770107F27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1821</Words>
  <Application>Microsoft Office PowerPoint</Application>
  <PresentationFormat>Presentación en pantalla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Colegio de San Francisco de Paula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IB MYP!!</dc:title>
  <dc:creator>sfpaula.default</dc:creator>
  <cp:lastModifiedBy>sfpaula.default</cp:lastModifiedBy>
  <cp:revision>62</cp:revision>
  <dcterms:created xsi:type="dcterms:W3CDTF">2013-09-05T10:34:57Z</dcterms:created>
  <dcterms:modified xsi:type="dcterms:W3CDTF">2014-09-08T14:17:36Z</dcterms:modified>
</cp:coreProperties>
</file>