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shapexml.xml" ContentType="application/vnd.ms-office.DrsShape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zfoCLkhvZ0wo2MkVBnBhfX==&#10;" textCheckSum="62CmHG==&#10;" shapeId="13316" fHybridRaster="0" ver="1"/>
</file>

<file path=drs/shapexml.xml><?xml version="1.0" encoding="utf-8"?>
<p:sp xmlns:p="http://schemas.openxmlformats.org/presentationml/2006/main">
  <p:nvSpPr>
    <p:cNvPr id="13316" name="3 Marcador de número de diapositiva"/>
    <p:cNvSpPr txBox="1">
      <a:spLocks xmlns:a="http://schemas.openxmlformats.org/drawingml/2006/main" noGrp="1"/>
    </p:cNvSpPr>
    <p:nvPr/>
  </p:nvSpPr>
  <p:spPr bwMode="auto">
    <a:xfrm xmlns:a="http://schemas.openxmlformats.org/drawingml/2006/main">
      <a:off x="3884613" y="8685213"/>
      <a:ext cx="2971800" cy="457200"/>
    </a:xfrm>
    <a:prstGeom xmlns:a="http://schemas.openxmlformats.org/drawingml/2006/main" prst="rect">
      <a:avLst/>
    </a:prstGeom>
    <a:noFill xmlns:a="http://schemas.openxmlformats.org/drawingml/2006/main"/>
    <a:extLst xmlns:a="http://schemas.openxmlformats.org/drawingml/2006/main">
      <a:ext uri="{909E8E84-426E-40DD-AFC4-6F175D3DCCD1}">
        <a14:hiddenFill xmlns:a14="http://schemas.microsoft.com/office/drawing/2010/main">
          <a:solidFill>
            <a:srgbClr val="FFFFFF"/>
          </a:solidFill>
        </a14:hiddenFill>
      </a:ext>
      <a:ext uri="{91240B29-F687-4F45-9708-019B960494DF}">
        <a14:hiddenLine xmlns:a14="http://schemas.microsoft.com/office/drawing/2010/main" w="9525">
          <a:solidFill>
            <a:srgbClr val="000000"/>
          </a:solidFill>
          <a:miter lim="800000"/>
          <a:headEnd/>
          <a:tailEnd/>
        </a14:hiddenLine>
      </a:ext>
    </a:extLst>
  </p:spPr>
  <p:txBody>
    <a:bodyPr xmlns:a="http://schemas.openxmlformats.org/drawingml/2006/main" vert="horz" wrap="square" lIns="91440" tIns="45720" rIns="91440" bIns="45720" numCol="1" rtlCol="0" anchor="b" anchorCtr="0" compatLnSpc="1">
      <a:prstTxWarp prst="textNoShape">
        <a:avLst/>
      </a:prstTxWarp>
    </a:bodyPr>
    <a:lstStyle xmlns:a="http://schemas.openxmlformats.org/drawingml/2006/main">
      <a:lvl1pPr eaLnBrk="0" hangingPunct="0">
        <a:defRPr sz="2400">
          <a:solidFill>
            <a:schemeClr val="tx1"/>
          </a:solidFill>
          <a:latin typeface="Tahoma" pitchFamily="34" charset="0"/>
        </a:defRPr>
      </a:lvl1pPr>
      <a:lvl2pPr marL="742950" indent="-285750" eaLnBrk="0" hangingPunct="0">
        <a:defRPr sz="2400">
          <a:solidFill>
            <a:schemeClr val="tx1"/>
          </a:solidFill>
          <a:latin typeface="Tahoma" pitchFamily="34" charset="0"/>
        </a:defRPr>
      </a:lvl2pPr>
      <a:lvl3pPr marL="1143000" indent="-228600" eaLnBrk="0" hangingPunct="0">
        <a:defRPr sz="2400">
          <a:solidFill>
            <a:schemeClr val="tx1"/>
          </a:solidFill>
          <a:latin typeface="Tahoma" pitchFamily="34" charset="0"/>
        </a:defRPr>
      </a:lvl3pPr>
      <a:lvl4pPr marL="1600200" indent="-228600" eaLnBrk="0" hangingPunct="0">
        <a:defRPr sz="2400">
          <a:solidFill>
            <a:schemeClr val="tx1"/>
          </a:solidFill>
          <a:latin typeface="Tahoma" pitchFamily="34" charset="0"/>
        </a:defRPr>
      </a:lvl4pPr>
      <a:lvl5pPr marL="2057400" indent="-228600" eaLnBrk="0" hangingPunct="0">
        <a:defRPr sz="2400">
          <a:solidFill>
            <a:schemeClr val="tx1"/>
          </a:solidFill>
          <a:latin typeface="Tahoma" pitchFamily="34" charset="0"/>
        </a:defRPr>
      </a:lvl5pPr>
      <a:lvl6pPr marL="2514600" indent="-22860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pitchFamily="34" charset="0"/>
        </a:defRPr>
      </a:lvl6pPr>
      <a:lvl7pPr marL="2971800" indent="-22860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pitchFamily="34" charset="0"/>
        </a:defRPr>
      </a:lvl7pPr>
      <a:lvl8pPr marL="3429000" indent="-22860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pitchFamily="34" charset="0"/>
        </a:defRPr>
      </a:lvl8pPr>
      <a:lvl9pPr marL="3886200" indent="-22860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pitchFamily="34" charset="0"/>
        </a:defRPr>
      </a:lvl9pPr>
    </a:lstStyle>
    <a:p xmlns:a="http://schemas.openxmlformats.org/drawingml/2006/main">
      <a:pPr marL="0" marR="0" lvl="0" indent="0" algn="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fld id="{9D4F73D5-8DC6-472E-B7C7-302BD5598F47}" type="slidenum">
        <a:rPr kumimoji="0" lang="en-US" altLang="en-US" sz="12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/>
          <a:uLnTx/>
          <a:uFillTx/>
          <a:latin typeface="Tahoma" pitchFamily="34" charset="0"/>
          <a:ea typeface="+mn-ea"/>
          <a:cs typeface="+mn-cs"/>
        </a:rPr>
        <a:pPr marL="0" marR="0" lvl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/>
        </a:pPr>
        <a:t> </a:t>
      </a:fld>
      <a:endParaRPr kumimoji="0" lang="en-US" altLang="en-US" sz="1200" b="0" i="0" u="none" strike="noStrike" kern="1200" cap="none" spc="0" normalizeH="0" baseline="0" noProof="0" smtClean="0">
        <a:ln>
          <a:noFill/>
        </a:ln>
        <a:solidFill>
          <a:schemeClr val="tx1"/>
        </a:solidFill>
        <a:effectLst/>
        <a:uLnTx/>
        <a:uFillTx/>
        <a:latin typeface="Tahoma" pitchFamily="34" charset="0"/>
        <a:ea typeface="+mn-ea"/>
        <a:cs typeface="+mn-cs"/>
      </a:endParaRPr>
    </a:p>
  </p:txBody>
</p:sp>
</file>